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7" r:id="rId8"/>
    <p:sldId id="268" r:id="rId9"/>
    <p:sldId id="262" r:id="rId10"/>
    <p:sldId id="263" r:id="rId11"/>
    <p:sldId id="264" r:id="rId12"/>
    <p:sldId id="270" r:id="rId13"/>
    <p:sldId id="271" r:id="rId14"/>
    <p:sldId id="266" r:id="rId15"/>
    <p:sldId id="26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8" r:id="rId4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 b="1" i="0" baseline="0"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1108D-0442-42B2-BF8E-39BFA2BC8EC5}" type="datetimeFigureOut">
              <a:rPr lang="zh-CN" altLang="en-US" smtClean="0"/>
              <a:pPr/>
              <a:t>2019/3/6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03C4C-C701-4F8F-85B0-00180F7064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i="0" kern="1200" baseline="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28596" y="2000240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微信营销</a:t>
            </a:r>
            <a:r>
              <a:rPr lang="zh-CN" altLang="en-US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操作技巧</a:t>
            </a:r>
            <a:endParaRPr lang="zh-CN" alt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412776"/>
            <a:ext cx="54006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微营销</a:t>
            </a:r>
            <a:r>
              <a:rPr lang="zh-CN" altLang="en-US" sz="3200" dirty="0" smtClean="0"/>
              <a:t>第一步：</a:t>
            </a:r>
            <a:r>
              <a:rPr lang="zh-CN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头像设置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314096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人与人接触的</a:t>
            </a:r>
            <a:r>
              <a:rPr lang="zh-CN" altLang="en-US" sz="2000" dirty="0" smtClean="0">
                <a:latin typeface="黑体" pitchFamily="49" charset="-122"/>
                <a:ea typeface="黑体" pitchFamily="49" charset="-122"/>
              </a:rPr>
              <a:t>第一个</a:t>
            </a:r>
            <a:r>
              <a:rPr lang="zh-CN" altLang="en-US" sz="2000" b="1" dirty="0" smtClean="0">
                <a:latin typeface="黑体" pitchFamily="49" charset="-122"/>
                <a:ea typeface="黑体" pitchFamily="49" charset="-122"/>
              </a:rPr>
              <a:t>三秒钟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>的时间是非常重要的。</a:t>
            </a:r>
            <a:endParaRPr lang="en-US" altLang="zh-CN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576" y="3975447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形象要走在能力前面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5496" y="1196752"/>
            <a:ext cx="4680520" cy="1143000"/>
          </a:xfrm>
        </p:spPr>
        <p:txBody>
          <a:bodyPr>
            <a:normAutofit/>
          </a:bodyPr>
          <a:lstStyle/>
          <a:p>
            <a:r>
              <a:rPr lang="zh-CN" altLang="en-US" sz="3200" b="1" dirty="0" smtClean="0"/>
              <a:t>头像要怎么设置呢？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39552" y="2348881"/>
            <a:ext cx="5328592" cy="172819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buNone/>
            </a:pPr>
            <a:r>
              <a:rPr lang="en-US" altLang="zh-CN" sz="1800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、要阳光大气正能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量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，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把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你最好看，最美丽的头像设置成你微信的头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像！</a:t>
            </a:r>
            <a:endParaRPr lang="en-US" altLang="zh-CN" sz="180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en-US" altLang="zh-CN" sz="1800" dirty="0" smtClean="0"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、经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常问自己，这张是不是最帅气最漂亮的一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张！</a:t>
            </a:r>
            <a:endParaRPr lang="en-US" altLang="zh-CN" sz="180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60000"/>
              </a:lnSpc>
              <a:buNone/>
            </a:pPr>
            <a:r>
              <a:rPr lang="en-US" altLang="zh-CN" sz="1800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、不要频繁更改头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像！</a:t>
            </a:r>
            <a:endParaRPr lang="zh-CN" altLang="en-US" sz="18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67544" y="1124744"/>
            <a:ext cx="4320480" cy="114300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第二步   </a:t>
            </a:r>
            <a:r>
              <a: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我们的名字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395536" y="2276872"/>
            <a:ext cx="5184576" cy="2520280"/>
          </a:xfrm>
        </p:spPr>
        <p:txBody>
          <a:bodyPr>
            <a:noAutofit/>
          </a:bodyPr>
          <a:lstStyle/>
          <a:p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用你自己真实的名字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zh-CN" altLang="en-US" sz="1800" dirty="0" smtClean="0">
                <a:latin typeface="黑体" pitchFamily="49" charset="-122"/>
                <a:ea typeface="黑体" pitchFamily="49" charset="-122"/>
              </a:rPr>
            </a:b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   人最喜欢跟最真诚的人去交朋友，不愿意跟虚伪的人交朋友，用自己真实的名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字，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销</a:t>
            </a:r>
            <a:r>
              <a:rPr lang="zh-CN" altLang="en-US" sz="1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售、营销人员在名字后面加上你的电</a:t>
            </a:r>
            <a:r>
              <a:rPr lang="zh-CN" altLang="en-US" sz="1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话。</a:t>
            </a:r>
            <a:endParaRPr lang="en-US" altLang="zh-CN" sz="1800" dirty="0" smtClean="0">
              <a:latin typeface="黑体" pitchFamily="49" charset="-122"/>
              <a:ea typeface="黑体" pitchFamily="49" charset="-122"/>
            </a:endParaRPr>
          </a:p>
          <a:p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不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要怕留电话给陌别人，你只要发表下文章，或者给别人点个赞，那么这个电话都会印在你名字后面，任何人都有可能会变成你的客</a:t>
            </a:r>
            <a:r>
              <a:rPr lang="zh-CN" altLang="en-US" sz="1800" dirty="0" smtClean="0">
                <a:latin typeface="黑体" pitchFamily="49" charset="-122"/>
                <a:ea typeface="黑体" pitchFamily="49" charset="-122"/>
              </a:rPr>
              <a:t>户</a:t>
            </a:r>
            <a:r>
              <a:rPr lang="zh-CN" altLang="en-US" sz="1800" dirty="0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39552" y="1412776"/>
            <a:ext cx="6120680" cy="1143000"/>
          </a:xfrm>
        </p:spPr>
        <p:txBody>
          <a:bodyPr>
            <a:noAutofit/>
          </a:bodyPr>
          <a:lstStyle/>
          <a:p>
            <a:r>
              <a:rPr lang="zh-CN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第三步  </a:t>
            </a:r>
            <a:r>
              <a:rPr lang="zh-CN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我们的微信个性签名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59632" y="2780928"/>
            <a:ext cx="4464496" cy="1540768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个</a:t>
            </a:r>
            <a:r>
              <a:rPr lang="zh-CN" altLang="en-US" sz="1800" dirty="0"/>
              <a:t>性签名非常的关键，你在个性签名里，你要把你经营的项目给写进去</a:t>
            </a:r>
          </a:p>
          <a:p>
            <a:endParaRPr lang="zh-CN" alt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5338936" cy="5760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b="1" dirty="0" smtClean="0"/>
              <a:t>学员学习微营销之后的图片</a:t>
            </a:r>
            <a:endParaRPr lang="zh-CN" altLang="en-US" b="1" dirty="0"/>
          </a:p>
        </p:txBody>
      </p:sp>
      <p:pic>
        <p:nvPicPr>
          <p:cNvPr id="5" name="图片 4" descr="e2b37f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232" y="1683820"/>
            <a:ext cx="5663952" cy="26092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5338936" cy="5760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b="1" dirty="0" smtClean="0"/>
              <a:t>学员学习微营销之后的图片</a:t>
            </a:r>
            <a:endParaRPr lang="zh-CN" alt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27053"/>
          <a:stretch>
            <a:fillRect/>
          </a:stretch>
        </p:blipFill>
        <p:spPr bwMode="auto">
          <a:xfrm>
            <a:off x="539552" y="1718810"/>
            <a:ext cx="6624736" cy="271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657" b="25845"/>
          <a:stretch>
            <a:fillRect/>
          </a:stretch>
        </p:blipFill>
        <p:spPr bwMode="auto">
          <a:xfrm>
            <a:off x="755576" y="2204864"/>
            <a:ext cx="66247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内容占位符 2"/>
          <p:cNvSpPr>
            <a:spLocks noGrp="1"/>
          </p:cNvSpPr>
          <p:nvPr>
            <p:ph idx="4294967295"/>
          </p:nvPr>
        </p:nvSpPr>
        <p:spPr>
          <a:xfrm>
            <a:off x="457200" y="1412776"/>
            <a:ext cx="6491064" cy="648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b="1" dirty="0" smtClean="0"/>
              <a:t>学员学习微营销之后的图片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467544" y="1196752"/>
            <a:ext cx="4104456" cy="1143000"/>
          </a:xfrm>
        </p:spPr>
        <p:txBody>
          <a:bodyPr>
            <a:normAutofit fontScale="90000"/>
          </a:bodyPr>
          <a:lstStyle/>
          <a:p>
            <a:r>
              <a:rPr lang="zh-CN" altLang="en-US" sz="3600" b="1" dirty="0" smtClean="0"/>
              <a:t>如何进行朋友圈互动？</a:t>
            </a:r>
            <a:endParaRPr lang="zh-CN" altLang="en-US" sz="36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83568" y="2420888"/>
            <a:ext cx="4824536" cy="2980928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需要掌握的技巧是在粉丝少的时候，建议尽量评论每个粉丝发的朋友圈。</a:t>
            </a:r>
            <a:endParaRPr lang="en-US" altLang="zh-CN" sz="1800" dirty="0" smtClean="0"/>
          </a:p>
          <a:p>
            <a:r>
              <a:rPr lang="zh-CN" altLang="en-US" sz="1800" dirty="0" smtClean="0"/>
              <a:t>如果在后期有很多刷屏很厉害，那就在自己发的朋友圈里面，尽量回复每一个粉丝留言。</a:t>
            </a:r>
            <a:endParaRPr lang="en-US" altLang="zh-CN" sz="1800" dirty="0" smtClean="0"/>
          </a:p>
          <a:p>
            <a:r>
              <a:rPr lang="zh-CN" altLang="en-US" sz="1800" dirty="0" smtClean="0"/>
              <a:t> 让粉丝觉得你在乎他们很重要，否则久而久之就疏远了，关键在于真诚，不做作。</a:t>
            </a:r>
            <a:endParaRPr lang="en-US" altLang="zh-CN" sz="1800" dirty="0" smtClean="0"/>
          </a:p>
          <a:p>
            <a:r>
              <a:rPr lang="zh-CN" altLang="en-US" sz="1800" dirty="0" smtClean="0"/>
              <a:t>互动一般可以发表，一些好玩的文字和图片产生互相的共鸣。</a:t>
            </a:r>
            <a:endParaRPr lang="en-US" altLang="zh-CN" sz="1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95536" y="1124744"/>
            <a:ext cx="6192688" cy="11430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>
                <a:latin typeface="+mj-ea"/>
              </a:rPr>
              <a:t>001</a:t>
            </a:r>
            <a:r>
              <a:rPr lang="zh-CN" altLang="en-US" sz="3200" b="1" dirty="0" smtClean="0">
                <a:latin typeface="+mj-ea"/>
              </a:rPr>
              <a:t>利用微信一切载体做营销</a:t>
            </a:r>
            <a:endParaRPr lang="zh-CN" altLang="en-US" sz="3200" b="1" dirty="0"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83568" y="2276872"/>
            <a:ext cx="4824536" cy="2808312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说到微信营销，大家通常都会想到微信公众号、朋友圈和微店，这的确是微信营销的重要载体，但并不是全部。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微信营销可以利用的载体有很多，所有能被人看到的地方都是营销的载体。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昵称、头像、简介、背景图片、所在位置等，都可以用来做营销。</a:t>
            </a:r>
          </a:p>
          <a:p>
            <a:pPr>
              <a:buNone/>
            </a:pPr>
            <a:endParaRPr lang="zh-CN" alt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700808"/>
            <a:ext cx="5338936" cy="11430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/>
              <a:t>002</a:t>
            </a:r>
            <a:r>
              <a:rPr lang="zh-CN" altLang="en-US" sz="3200" b="1" dirty="0" smtClean="0"/>
              <a:t>瞬间交朋友的方法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39552" y="3068960"/>
            <a:ext cx="4752528" cy="1900808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在见到新客户结交新朋友时，你还会跟人交换名片吗？现在流行的是互相加微信，而不是交换名片，</a:t>
            </a:r>
            <a:r>
              <a:rPr lang="zh-CN" altLang="en-US" sz="1800" dirty="0" smtClean="0">
                <a:solidFill>
                  <a:srgbClr val="FF0000"/>
                </a:solidFill>
              </a:rPr>
              <a:t>名片是弱关系，微信是强关系</a:t>
            </a:r>
            <a:r>
              <a:rPr lang="zh-CN" altLang="en-US" sz="1800" dirty="0" smtClean="0"/>
              <a:t>，互加微信有很多方法告诉对方手机号</a:t>
            </a:r>
            <a:r>
              <a:rPr lang="en-US" altLang="zh-CN" sz="1800" dirty="0" smtClean="0"/>
              <a:t>QQ</a:t>
            </a:r>
            <a:r>
              <a:rPr lang="zh-CN" altLang="en-US" sz="1800" dirty="0" smtClean="0"/>
              <a:t>号微信号等等。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23528" y="1052736"/>
            <a:ext cx="4618856" cy="11430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/>
              <a:t>003</a:t>
            </a:r>
            <a:r>
              <a:rPr lang="zh-CN" altLang="en-US" sz="3200" b="1" dirty="0" smtClean="0"/>
              <a:t>过目不忘的方法</a:t>
            </a:r>
            <a:endParaRPr lang="zh-CN" altLang="en-US" sz="32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899592" y="2060848"/>
            <a:ext cx="4464496" cy="2016224"/>
          </a:xfrm>
        </p:spPr>
        <p:txBody>
          <a:bodyPr>
            <a:noAutofit/>
          </a:bodyPr>
          <a:lstStyle/>
          <a:p>
            <a:r>
              <a:rPr lang="zh-CN" altLang="en-US" sz="1800" dirty="0" smtClean="0"/>
              <a:t>有些人可以过目不忘，不管跟谁认识，只要见上一面，下次都能认出来。</a:t>
            </a:r>
            <a:endParaRPr lang="en-US" altLang="zh-CN" sz="1800" dirty="0" smtClean="0"/>
          </a:p>
          <a:p>
            <a:pPr>
              <a:buNone/>
            </a:pPr>
            <a:endParaRPr lang="en-US" altLang="zh-CN" sz="1800" dirty="0" smtClean="0"/>
          </a:p>
          <a:p>
            <a:r>
              <a:rPr lang="zh-CN" altLang="en-US" sz="1800" dirty="0" smtClean="0"/>
              <a:t>有些人或多或少都有一些脸盲症，见上两三次面都不一定能对上号。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这样不只是自己尴尬，还会让对方觉得不被尊重，无形中少了许多合作的机会。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zh-CN" altLang="en-US" sz="1800" dirty="0" smtClean="0"/>
              <a:t>利用微信聊天背景功能，打败脸盲症。</a:t>
            </a:r>
          </a:p>
          <a:p>
            <a:endParaRPr lang="en-US" altLang="zh-CN" sz="18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552838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259632" y="2564904"/>
            <a:ext cx="4392488" cy="2332856"/>
          </a:xfrm>
        </p:spPr>
        <p:txBody>
          <a:bodyPr>
            <a:normAutofit/>
          </a:bodyPr>
          <a:lstStyle/>
          <a:p>
            <a:r>
              <a:rPr lang="zh-CN" altLang="en-US" sz="1800" dirty="0" smtClean="0"/>
              <a:t>朋友圈发照片时会有一个“所在位置”功能，有的人无论走到哪儿都会把总结的位置秀出来，有的人很讨厌他，总是把这个功能关掉，</a:t>
            </a:r>
            <a:endParaRPr lang="en-US" altLang="zh-CN" sz="1800" dirty="0" smtClean="0"/>
          </a:p>
          <a:p>
            <a:r>
              <a:rPr lang="zh-CN" altLang="en-US" sz="1800" dirty="0" smtClean="0"/>
              <a:t>但是你们知道吗？这个功能也是可以做微信营销的。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0" y="1044025"/>
            <a:ext cx="5163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004</a:t>
            </a:r>
            <a:r>
              <a:rPr lang="zh-CN" altLang="en-US" sz="3200" b="1" dirty="0" smtClean="0"/>
              <a:t>所在位置变身营销载体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7848872" cy="4155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-108520" y="836712"/>
            <a:ext cx="58429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276872"/>
            <a:ext cx="5328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你发语音时，对方可能在开会，跟人谈事，或者身处在杂乱的环境，未必方便接听。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重要信息还是文字比较稳妥，比如你要说什么时间到那里见面，这些东西还是要发文字，语言可能会听错，用文字就不会出现问题。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语音太浪费时间，你说一分钟对方就要听一分钟，而你写一分钟，对方两三秒就看完了，而且你写时也不会有太多废话。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15479" y="1268760"/>
            <a:ext cx="4227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005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慎用微信语音功能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2266994"/>
            <a:ext cx="56166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非熟人，不要语音。跟熟人可以语音，特别要禁止刚加了人就发一段语音，那样就太不礼貌了，你在不知不觉中已经得罪了人，，已经给人留下不好的印象了。刚加上的好友，还是请用文字沟通，先打个招呼，发个小红包，这样才能互动。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有求于人，不要语音。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对比自己层次高的人，不要语音。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重要是，不要语音，重要事情要用文字表达。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非急事不要语音，除非你不方便打字。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尽量不要再群内语音，你发文字时大家一眼就看完了，你发语音在群内很少有人会去听。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043608" y="112474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/>
              <a:t>用语音的原则</a:t>
            </a:r>
            <a:endParaRPr lang="en-US" altLang="zh-CN" sz="3200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12" y="1268760"/>
            <a:ext cx="46313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006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导入</a:t>
            </a:r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QQ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和手机好友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2348880"/>
            <a:ext cx="50405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导入</a:t>
            </a:r>
            <a:r>
              <a:rPr lang="en-US" altLang="zh-CN" dirty="0" smtClean="0"/>
              <a:t>QQ</a:t>
            </a:r>
            <a:r>
              <a:rPr lang="zh-CN" altLang="en-US" dirty="0" smtClean="0"/>
              <a:t>和手机好友其实也是一项很简单的功能。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第一步：点击微信界面上角的＋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第二步：点击“添加朋友”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第三步：点击</a:t>
            </a:r>
            <a:r>
              <a:rPr lang="en-US" altLang="zh-CN" dirty="0" smtClean="0"/>
              <a:t>QQ/</a:t>
            </a:r>
            <a:r>
              <a:rPr lang="zh-CN" altLang="en-US" dirty="0" smtClean="0"/>
              <a:t>手机联系人，按提示操作，就可以把你开通了微信的</a:t>
            </a:r>
            <a:r>
              <a:rPr lang="en-US" altLang="zh-CN" dirty="0" smtClean="0"/>
              <a:t>QQ</a:t>
            </a:r>
            <a:r>
              <a:rPr lang="zh-CN" altLang="en-US" dirty="0" smtClean="0"/>
              <a:t>好友和手机联系人添加到你的微信联系人里了。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34" y="1052736"/>
            <a:ext cx="5072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007</a:t>
            </a:r>
            <a:r>
              <a:rPr lang="zh-CN" altLang="en-US" sz="3200" b="1" dirty="0" smtClean="0">
                <a:latin typeface="+mj-ea"/>
                <a:ea typeface="+mj-ea"/>
              </a:rPr>
              <a:t>为新朋友设置备注信息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61864" y="1762938"/>
            <a:ext cx="53103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无论是你通过微信加好友，还是扫描二维码加好友，还是雷达加好友，加完好友第一件事情，都应该是为新朋友备注信息。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如果没有这一步，要不了多久你就会发现，你的通讯录里全是熟悉的陌生人，你根本就弄不清楚谁是谁。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这种情况甚至在你的通讯录里只有几百个人的时候就已经发生，很让人头疼，如果你的通讯录里有几千人，甚至上万个人呢。</a:t>
            </a: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endParaRPr lang="en-US" altLang="zh-CN" dirty="0" smtClean="0"/>
          </a:p>
          <a:p>
            <a:pPr>
              <a:buFont typeface="Arial" pitchFamily="34" charset="0"/>
              <a:buChar char="•"/>
            </a:pPr>
            <a:r>
              <a:rPr lang="zh-CN" altLang="en-US" dirty="0" smtClean="0"/>
              <a:t>所以，添加好友后，马上设置备注信息，应该成为良好的习惯。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559" y="1198493"/>
            <a:ext cx="3932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008</a:t>
            </a:r>
            <a:r>
              <a:rPr lang="zh-CN" altLang="en-US" sz="3200" b="1" dirty="0" smtClean="0"/>
              <a:t>设置朋友圈权限</a:t>
            </a:r>
            <a:endParaRPr lang="zh-CN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1043608" y="1988840"/>
            <a:ext cx="4680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zh-CN" altLang="en-US" dirty="0" smtClean="0"/>
              <a:t>微博是弱关系，微信是强关系。</a:t>
            </a:r>
            <a:endParaRPr lang="en-US" altLang="zh-CN" dirty="0" smtClean="0"/>
          </a:p>
          <a:p>
            <a:pPr>
              <a:buFont typeface="Wingdings" pitchFamily="2" charset="2"/>
              <a:buChar char="l"/>
            </a:pPr>
            <a:r>
              <a:rPr lang="zh-CN" altLang="en-US" dirty="0" smtClean="0"/>
              <a:t>普通人的微信，通常只会有几百个甚至是几十个好友，但一个营销人的微信，可能有几千个，上万个好友，在这种情况下，你会发现，你完全没有办法看朋友圈了，根本就看不过来。</a:t>
            </a:r>
            <a:endParaRPr lang="en-US" altLang="zh-CN" dirty="0" smtClean="0"/>
          </a:p>
          <a:p>
            <a:pPr>
              <a:buFont typeface="Wingdings" pitchFamily="2" charset="2"/>
              <a:buChar char="l"/>
            </a:pPr>
            <a:r>
              <a:rPr lang="zh-CN" altLang="en-US" dirty="0" smtClean="0"/>
              <a:t>所以你在新加好友时，就应该顺手设置下朋友圈权限，对于不太重要的好友，可以选择不看她的朋友圈。</a:t>
            </a:r>
            <a:endParaRPr lang="en-US" altLang="zh-CN" dirty="0" smtClean="0"/>
          </a:p>
          <a:p>
            <a:pPr>
              <a:buFont typeface="Wingdings" pitchFamily="2" charset="2"/>
              <a:buChar char="l"/>
            </a:pPr>
            <a:r>
              <a:rPr lang="zh-CN" altLang="en-US" dirty="0" smtClean="0"/>
              <a:t>当然，如果此后对方跟你互动频率比较高，你觉得他是一个有价值的人，也可以随时按以上步骤逆向操作，选择看他的朋友圈。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50" y="1556792"/>
            <a:ext cx="5573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009</a:t>
            </a:r>
            <a:r>
              <a:rPr lang="zh-CN" altLang="en-US" sz="3200" b="1" dirty="0" smtClean="0"/>
              <a:t>重要好友设置为星标好友</a:t>
            </a:r>
            <a:endParaRPr lang="zh-CN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1403648" y="2708920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你的通讯录里可能有成千上万个人，但是经常联系的或者说比较重要的，可能也就那么几十个。对于一些比较重要的好友，就设置他们为星标好友</a:t>
            </a:r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50" y="1404065"/>
            <a:ext cx="5573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010</a:t>
            </a:r>
            <a:r>
              <a:rPr lang="zh-CN" altLang="en-US" sz="3200" b="1" dirty="0" smtClean="0"/>
              <a:t>更重要的好友，聊天置顶</a:t>
            </a:r>
            <a:endParaRPr lang="zh-CN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971600" y="1988840"/>
            <a:ext cx="52565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如果有比星标更重要的好友，关系密切的，经常联系的或是需要更多交流的，则可设为聊天置顶，让他永远在你的微信界面最上方。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通常来说，有四到五个聊天置顶就可以了，再多的话，全屏都是聊天置顶，反而会影响查看其他新信息。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给你一个建议，列出最重要的十个人，这些人，应该是可以引领你的，给你资源的，给你信心的，总之是给你正能量的。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然后筛选出最重要的五个，把他们置顶。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你应该花更多的时间在这些重要的人身上，而不是相反，把他们置顶，你就有机会经常看到他们，跟他们沟通交流。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5529" y="1484784"/>
            <a:ext cx="5163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011</a:t>
            </a:r>
            <a:r>
              <a:rPr lang="zh-CN" altLang="en-US" sz="3200" b="1" dirty="0" smtClean="0"/>
              <a:t>让对方记住你的大杀器</a:t>
            </a:r>
            <a:endParaRPr lang="zh-CN" altLang="en-US" sz="3200" b="1" dirty="0"/>
          </a:p>
        </p:txBody>
      </p:sp>
      <p:sp>
        <p:nvSpPr>
          <p:cNvPr id="3" name="矩形 2"/>
          <p:cNvSpPr/>
          <p:nvPr/>
        </p:nvSpPr>
        <p:spPr>
          <a:xfrm>
            <a:off x="1331640" y="2636912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在人际交往中，有两件事是最基础的、也是最重要的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第一：迅速记住别人；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第二：让别人记住你；</a:t>
            </a:r>
            <a:endParaRPr lang="zh-CN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559" y="1332057"/>
            <a:ext cx="3932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微软雅黑" pitchFamily="34" charset="-122"/>
                <a:ea typeface="微软雅黑" pitchFamily="34" charset="-122"/>
              </a:rPr>
              <a:t>012</a:t>
            </a: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善用：我的收藏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988840"/>
            <a:ext cx="5328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添加朋友时的自我介绍容量有限，只能输入几个关键词待加好友后，就有必要更详细的自我介绍了，这个自我介绍包括，你是谁，你是做什么的，你的联系方式，甚至可以是你的商业计划、工作计划，这样才有助于你的客户、朋友进一步了解你，在合适的时候跟你合作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但是每次都要输入很多文字，相当费时间，所以可以用“我的收藏”来帮助你，让你在几秒内把个人信息发送给对方。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步骤：对话框编写文字，长按</a:t>
            </a:r>
            <a:r>
              <a:rPr lang="en-US" altLang="zh-CN" dirty="0" smtClean="0"/>
              <a:t>3</a:t>
            </a:r>
            <a:r>
              <a:rPr lang="zh-CN" altLang="en-US" dirty="0" smtClean="0"/>
              <a:t>秒收藏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800" y="1404065"/>
            <a:ext cx="47532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013</a:t>
            </a:r>
            <a:r>
              <a:rPr lang="zh-CN" altLang="en-US" sz="3200" b="1" dirty="0" smtClean="0">
                <a:latin typeface="+mj-ea"/>
                <a:ea typeface="+mj-ea"/>
              </a:rPr>
              <a:t>对话内容为一屏为限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2455728"/>
            <a:ext cx="4968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微信是基于手机通讯录设计出来的，大家是在手机屏幕上阅读相关内容的，这看似正确的废话，实际上相当重要：你与人对话，内容不能太长，以不超过一屏为好。</a:t>
            </a:r>
            <a:endParaRPr lang="en-US" altLang="zh-CN" dirty="0" smtClean="0"/>
          </a:p>
          <a:p>
            <a:r>
              <a:rPr lang="zh-CN" altLang="en-US" dirty="0" smtClean="0"/>
              <a:t>阅读体验至关重要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70" y="1404065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014</a:t>
            </a:r>
            <a:r>
              <a:rPr lang="zh-CN" altLang="en-US" sz="3200" b="1" dirty="0" smtClean="0">
                <a:latin typeface="+mj-ea"/>
                <a:ea typeface="+mj-ea"/>
              </a:rPr>
              <a:t>使用群发助手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2344812"/>
            <a:ext cx="54726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微信的群发功能隐藏得比较深，需要专门介绍一下。</a:t>
            </a:r>
            <a:endParaRPr lang="en-US" altLang="zh-CN" dirty="0" smtClean="0"/>
          </a:p>
          <a:p>
            <a:r>
              <a:rPr lang="zh-CN" altLang="en-US" dirty="0" smtClean="0"/>
              <a:t>第一步：在微信主界面的右下角的：我</a:t>
            </a:r>
            <a:endParaRPr lang="en-US" altLang="zh-CN" dirty="0" smtClean="0"/>
          </a:p>
          <a:p>
            <a:r>
              <a:rPr lang="zh-CN" altLang="en-US" dirty="0" smtClean="0"/>
              <a:t>第二步：点上图中的：设置</a:t>
            </a:r>
            <a:endParaRPr lang="en-US" altLang="zh-CN" dirty="0" smtClean="0"/>
          </a:p>
          <a:p>
            <a:r>
              <a:rPr lang="zh-CN" altLang="en-US" dirty="0" smtClean="0"/>
              <a:t>第三步：点上图中的：通用，出现如下界面：</a:t>
            </a:r>
            <a:endParaRPr lang="en-US" altLang="zh-CN" dirty="0" smtClean="0"/>
          </a:p>
          <a:p>
            <a:r>
              <a:rPr lang="zh-CN" altLang="en-US" dirty="0" smtClean="0"/>
              <a:t>第四步：点上图中的：功能</a:t>
            </a:r>
            <a:endParaRPr lang="en-US" altLang="zh-CN" dirty="0" smtClean="0"/>
          </a:p>
          <a:p>
            <a:r>
              <a:rPr lang="zh-CN" altLang="en-US" dirty="0" smtClean="0"/>
              <a:t>第五步：点上图中的：群发助手</a:t>
            </a:r>
            <a:endParaRPr lang="en-US" altLang="zh-CN" dirty="0" smtClean="0"/>
          </a:p>
          <a:p>
            <a:r>
              <a:rPr lang="zh-CN" altLang="en-US" dirty="0" smtClean="0"/>
              <a:t>需要提醒的是：微信群发一次只能发</a:t>
            </a:r>
            <a:r>
              <a:rPr lang="en-US" altLang="zh-CN" dirty="0" smtClean="0"/>
              <a:t>200</a:t>
            </a:r>
            <a:r>
              <a:rPr lang="zh-CN" altLang="en-US" dirty="0" smtClean="0"/>
              <a:t>人，且不能发网址的内容，也不能发公众号内容。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22499" y="1476073"/>
            <a:ext cx="6394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015</a:t>
            </a:r>
            <a:r>
              <a:rPr lang="zh-CN" altLang="en-US" sz="3200" b="1" dirty="0" smtClean="0">
                <a:latin typeface="+mj-ea"/>
                <a:ea typeface="+mj-ea"/>
              </a:rPr>
              <a:t>可以群发广告，不要群发鸡汤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624" y="2255961"/>
            <a:ext cx="5112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群发功能虽好，不要滥用。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有人每天都要群发广告，如此锲而不舍，最终只能是被拉黑。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更搞笑的是，有人居然经常群发心灵鸡汤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鸡汤这东西，发朋友圈也就认了，群发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不明白到底是怎么想的，刷存在感嘛？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实在是太愚蠢了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千万别这么做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群发要尽量少用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主要发福利</a:t>
            </a:r>
            <a:endParaRPr lang="zh-CN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50" y="1476073"/>
            <a:ext cx="55739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016</a:t>
            </a:r>
            <a:r>
              <a:rPr lang="zh-CN" altLang="en-US" sz="3200" b="1" dirty="0" smtClean="0">
                <a:latin typeface="+mj-ea"/>
                <a:ea typeface="+mj-ea"/>
              </a:rPr>
              <a:t>发朋友圈最好是图文并茂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3608" y="2582902"/>
            <a:ext cx="48245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微信的设计比微博复杂，有人根本不会发朋友圈，有人则只会发照片，不会发文字，其实两者都不难。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朋友圈发图文信息是点：发现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朋友圈，然后点击右上角的相机图案，选择一张或多张图片（最多只能发</a:t>
            </a:r>
            <a:r>
              <a:rPr lang="en-US" altLang="zh-CN" dirty="0" smtClean="0"/>
              <a:t>9</a:t>
            </a:r>
            <a:r>
              <a:rPr lang="zh-CN" altLang="en-US" dirty="0" smtClean="0"/>
              <a:t>张）发朋友圈。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最好是图加文形式，这样比单纯的图片信息量大，也比单纯的文字内容醒目。</a:t>
            </a:r>
            <a:endParaRPr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800" y="251937"/>
            <a:ext cx="47532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017</a:t>
            </a:r>
            <a:r>
              <a:rPr lang="zh-CN" altLang="en-US" sz="3200" b="1" dirty="0" smtClean="0">
                <a:latin typeface="+mj-ea"/>
                <a:ea typeface="+mj-ea"/>
              </a:rPr>
              <a:t>朋友圈内容不宜过长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5536" y="1679897"/>
            <a:ext cx="59766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    </a:t>
            </a:r>
            <a:r>
              <a:rPr lang="zh-CN" altLang="en-US" dirty="0" smtClean="0"/>
              <a:t>最好的标准长度是</a:t>
            </a:r>
            <a:r>
              <a:rPr lang="en-US" altLang="zh-CN" dirty="0" smtClean="0"/>
              <a:t>140</a:t>
            </a:r>
            <a:r>
              <a:rPr lang="zh-CN" altLang="en-US" dirty="0" smtClean="0"/>
              <a:t>字，微信朋友圈则没有这样的限制，于是就有人在朋友圈里洋洋洒洒，写上几百字甚至上千字，通常来说，这种做法不够妥当。</a:t>
            </a:r>
            <a:endParaRPr lang="en-US" altLang="zh-CN" dirty="0" smtClean="0"/>
          </a:p>
          <a:p>
            <a:r>
              <a:rPr lang="zh-CN" altLang="en-US" b="1" dirty="0" smtClean="0"/>
              <a:t>原因有二：</a:t>
            </a:r>
            <a:endParaRPr lang="en-US" altLang="zh-CN" b="1" dirty="0" smtClean="0"/>
          </a:p>
          <a:p>
            <a:r>
              <a:rPr lang="zh-CN" altLang="en-US" dirty="0" smtClean="0"/>
              <a:t>    第一，朋友圈正常的内容只有</a:t>
            </a:r>
            <a:r>
              <a:rPr lang="en-US" altLang="zh-CN" dirty="0" smtClean="0"/>
              <a:t>6</a:t>
            </a:r>
            <a:r>
              <a:rPr lang="zh-CN" altLang="en-US" dirty="0" smtClean="0"/>
              <a:t>行，为</a:t>
            </a:r>
            <a:r>
              <a:rPr lang="en-US" altLang="zh-CN" dirty="0" smtClean="0"/>
              <a:t>120</a:t>
            </a:r>
            <a:r>
              <a:rPr lang="zh-CN" altLang="en-US" dirty="0" smtClean="0"/>
              <a:t>个字，超过这个限度就会被折叠起来，需要点击：全文才能查看</a:t>
            </a:r>
            <a:endParaRPr lang="en-US" altLang="zh-CN" dirty="0" smtClean="0"/>
          </a:p>
          <a:p>
            <a:r>
              <a:rPr lang="zh-CN" altLang="en-US" dirty="0" smtClean="0"/>
              <a:t>    第二，受众在不同的载体上阅读，是有不同的心里期待。到起点中文网上的期待就是几百万字，但在微博、微信朋友圈这样的社交平台上，他做的是碎片式阅读的心里准备，几十个字、一百来字，就已经是极限了，写多了他就没兴趣看。</a:t>
            </a:r>
            <a:endParaRPr lang="en-US" altLang="zh-CN" dirty="0" smtClean="0"/>
          </a:p>
          <a:p>
            <a:r>
              <a:rPr lang="zh-CN" altLang="en-US" dirty="0" smtClean="0"/>
              <a:t>    比较长的内容，建议发公众号，在转发到朋友圈里，或者也可以把他裁成几条，陆续发出来。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120" y="323945"/>
            <a:ext cx="4342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018</a:t>
            </a:r>
            <a:r>
              <a:rPr lang="zh-CN" altLang="en-US" sz="3200" b="1" dirty="0" smtClean="0"/>
              <a:t>头像决定你的交往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467544" y="1319857"/>
            <a:ext cx="49685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很多人都会用风景、花草、漫画、自己家的小孩或宠物等做头像，但是从营销的角度来看这样的头像都是完全无效的，因为他很难把你与其他人区分开来，很难加深受众对你的印象，更别说信任度了。</a:t>
            </a:r>
            <a:endParaRPr lang="en-US" altLang="zh-CN" dirty="0" smtClean="0"/>
          </a:p>
          <a:p>
            <a:r>
              <a:rPr lang="zh-CN" altLang="en-US" dirty="0" smtClean="0"/>
              <a:t>右边就是张老师朋友圈的点赞，只看头像，许多人显然是无法识别出来的。</a:t>
            </a:r>
            <a:r>
              <a:rPr lang="zh-CN" altLang="en-US" b="1" dirty="0" smtClean="0">
                <a:solidFill>
                  <a:srgbClr val="C00000"/>
                </a:solidFill>
              </a:rPr>
              <a:t>（配图）</a:t>
            </a:r>
            <a:endParaRPr lang="en-US" altLang="zh-CN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头像和昵称一样，被称为营销的第一载体。在头像选择上，一定要特别加以注意，要使用识别度高的头像。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74" y="260648"/>
            <a:ext cx="57871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/>
              <a:t>019</a:t>
            </a:r>
            <a:r>
              <a:rPr lang="zh-CN" altLang="en-US" sz="3600" b="1" dirty="0" smtClean="0"/>
              <a:t>个性签名传递更多信息</a:t>
            </a:r>
            <a:endParaRPr lang="zh-CN" altLang="en-US" sz="3600" b="1" dirty="0"/>
          </a:p>
        </p:txBody>
      </p:sp>
      <p:sp>
        <p:nvSpPr>
          <p:cNvPr id="4" name="矩形 3"/>
          <p:cNvSpPr/>
          <p:nvPr/>
        </p:nvSpPr>
        <p:spPr>
          <a:xfrm>
            <a:off x="467544" y="1628800"/>
            <a:ext cx="51125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昵称的容量毕竟有限，但我们可以使用个性签名作为昵称的补充，传递更多的信息。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许多人的个性签名都是空白，还有些人的个性签名用的是一句心灵鸡汤，或者搞笑的话，从营销角度来看，这些都是没有什么效果。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个性签名就是为了让别人对你的了解更加详细深入，让他可以更方便的找到你，以及发出某种指令，根据实际情况，签名也是可以随时更换的。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2499" y="251937"/>
            <a:ext cx="63946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020</a:t>
            </a:r>
            <a:r>
              <a:rPr lang="zh-CN" altLang="en-US" sz="3200" b="1" dirty="0" smtClean="0">
                <a:latin typeface="+mj-ea"/>
                <a:ea typeface="+mj-ea"/>
              </a:rPr>
              <a:t>巧用评论功能，传递更多</a:t>
            </a: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信息</a:t>
            </a:r>
            <a:endParaRPr lang="zh-CN" alt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536" y="1524848"/>
            <a:ext cx="54726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你可能会觉得把一个长内容裁成几条，陆续发出来，会有点支离破碎，不利于阅读。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那么还有一种更好的选择，使用评论功能。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朋友圈里的所有评论，都是默认展开的，也就是说，你发一条比较长的内容时，他都会自动折叠起来，但是当你发评论时，无论它有多长，都是全部展示在好友前面的。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所以你可以先发一条朋友圈，然后自己评论自己，把其他部分写上去。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34" y="260648"/>
            <a:ext cx="5072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021</a:t>
            </a:r>
            <a:r>
              <a:rPr lang="zh-CN" altLang="en-US" sz="3200" b="1" dirty="0" smtClean="0">
                <a:latin typeface="+mj-ea"/>
                <a:ea typeface="+mj-ea"/>
              </a:rPr>
              <a:t>用讲故事的方法发广告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9512" y="1668864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心理专家早已证明，人类的大脑，就是一台故事接收器，故事是抢占消费者心灵最有效、最持久的工具。对于故事，我们是没有免疫力的。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一个单身妈妈，穷到交不起暖气费，只好到咖啡馆里写作，最后他写出了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哈利波特</a:t>
            </a:r>
            <a:r>
              <a:rPr lang="en-US" altLang="zh-CN" dirty="0" smtClean="0"/>
              <a:t>》</a:t>
            </a:r>
            <a:r>
              <a:rPr lang="zh-CN" altLang="en-US" dirty="0" smtClean="0"/>
              <a:t>，身家过亿，这是</a:t>
            </a:r>
            <a:r>
              <a:rPr lang="en-US" altLang="zh-CN" dirty="0" smtClean="0"/>
              <a:t>J.K</a:t>
            </a:r>
            <a:r>
              <a:rPr lang="zh-CN" altLang="en-US" dirty="0" smtClean="0"/>
              <a:t>罗琳的故事。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古树有着迷人的魅力，让你在不知不觉中被他俘虏，被他征服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故事具有传奇性，戏剧性和易传播性，一个好故事会牢牢的抓住你的读者，激发他的热情和共鸣，并且会通过他传递给其他人，产品那个人成为你的销售利器。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用讲故事的方法发广告，是最有效的手段之一，人们都喜欢听故事传奇的、浪漫的、温馨的、励志的、正能量的。。。。。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为你的产品找一个、几个好故事，你的营销也就好做了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32656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022</a:t>
            </a:r>
            <a:r>
              <a:rPr lang="zh-CN" altLang="en-US" sz="3200" b="1" dirty="0" smtClean="0"/>
              <a:t>重复才是天机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179512" y="1556792"/>
            <a:ext cx="5472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从某种意义上来说，营销就是一个不断重复的过程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只有不断重复，才能造就消费者更强大的印象，才能有记忆点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只有在消费者心中重复</a:t>
            </a:r>
            <a:r>
              <a:rPr lang="en-US" altLang="zh-CN" dirty="0" smtClean="0"/>
              <a:t>21</a:t>
            </a:r>
            <a:r>
              <a:rPr lang="zh-CN" altLang="en-US" dirty="0" smtClean="0"/>
              <a:t>次，才能形成记忆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今年过节不收礼、收礼只收脑白金。恒源祥，羊羊羊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怕上火喝王老吉、三精钙，蓝瓶的，这些品牌开媒体狂轰滥炸，不断不重复，在人脑海中留下深刻印象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在新媒体时代，受众掌握着主动权，他随时可以屏蔽你，所以需要有技巧的重复。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40768"/>
            <a:ext cx="4342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023</a:t>
            </a:r>
            <a:r>
              <a:rPr lang="zh-CN" altLang="en-US" sz="3200" b="1" dirty="0" smtClean="0"/>
              <a:t>会叫的人才有机会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539552" y="1988840"/>
            <a:ext cx="59046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鸡蛋和鸭蛋的故事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    这个故事是不是完全对，我们只想跟大家说一个道理，就是说会哭的孩子有奶吃，会叫的品牌才赚钱，会叫的人也才会有机会成名。</a:t>
            </a:r>
            <a:endParaRPr lang="en-US" altLang="zh-CN" dirty="0" smtClean="0"/>
          </a:p>
          <a:p>
            <a:r>
              <a:rPr lang="zh-CN" altLang="en-US" dirty="0" smtClean="0"/>
              <a:t>    可口可乐、百事可乐、肯德基、麦当劳天天要做广告，为什么？就是一直在叫啊，在持续发声啊。叫的越欢，品牌知名度就越高，消费的人就越多，就越赚钱。</a:t>
            </a:r>
            <a:endParaRPr lang="en-US" altLang="zh-CN" dirty="0" smtClean="0"/>
          </a:p>
          <a:p>
            <a:r>
              <a:rPr lang="zh-CN" altLang="en-US" dirty="0" smtClean="0"/>
              <a:t>    会叫的人才有机会，会叫的人才能抢占脑海，我们去看看自己，你会叫吗？你的品牌会叫吗？</a:t>
            </a:r>
            <a:endParaRPr lang="en-US" altLang="zh-CN" dirty="0" smtClean="0"/>
          </a:p>
          <a:p>
            <a:r>
              <a:rPr lang="zh-CN" altLang="en-US" dirty="0" smtClean="0"/>
              <a:t>    希望你听完这一节后一定要叫，一定要把自己叫的更欢乐一点。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770" y="1340768"/>
            <a:ext cx="3522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024</a:t>
            </a:r>
            <a:r>
              <a:rPr lang="zh-CN" altLang="en-US" sz="3200" b="1" dirty="0" smtClean="0"/>
              <a:t>多跟名人合影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683568" y="2636912"/>
            <a:ext cx="40324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有一句话在网上很火，一对稻草堆在地上，只是一堆垃圾，跟白菜帮在一起，可以卖出白菜的价格，跟大闸蟹绑在一起，可以卖出大闸蟹的价格，所以二十一世纪看你跟谁在一起。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40768"/>
            <a:ext cx="5984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/>
              <a:t>025</a:t>
            </a:r>
            <a:r>
              <a:rPr lang="zh-CN" altLang="en-US" sz="3200" b="1" dirty="0" smtClean="0"/>
              <a:t>用美图秀秀给照片加上说明</a:t>
            </a:r>
            <a:endParaRPr lang="zh-CN" altLang="en-US" sz="3200" b="1" dirty="0"/>
          </a:p>
        </p:txBody>
      </p:sp>
      <p:sp>
        <p:nvSpPr>
          <p:cNvPr id="4" name="矩形 3"/>
          <p:cNvSpPr/>
          <p:nvPr/>
        </p:nvSpPr>
        <p:spPr>
          <a:xfrm>
            <a:off x="971600" y="2420888"/>
            <a:ext cx="4608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跟人合影完，有一个诀窍，用美图秀秀给照片加上说明</a:t>
            </a:r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8559" y="1340768"/>
            <a:ext cx="3932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026</a:t>
            </a:r>
            <a:r>
              <a:rPr lang="zh-CN" altLang="en-US" sz="3200" b="1" dirty="0" smtClean="0">
                <a:latin typeface="+mj-ea"/>
                <a:ea typeface="+mj-ea"/>
              </a:rPr>
              <a:t>为你的名字打工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100912"/>
            <a:ext cx="61206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你的名字是最强的信任书，你的名字决定了你的一生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起一个好名字是至关重要的，我们不管做产品，还是做个人品牌，起一个通俗易懂的名字，都是让你最容易接受消费者的一个习惯。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你要有一种心态，你就是自己的</a:t>
            </a:r>
            <a:r>
              <a:rPr lang="en-US" altLang="zh-CN" dirty="0" smtClean="0"/>
              <a:t>CEO</a:t>
            </a:r>
            <a:r>
              <a:rPr lang="zh-CN" altLang="en-US" dirty="0" smtClean="0"/>
              <a:t>，你要一直为你的名字打工，如果你自己都不把自己当做品牌来对待，你连自己都不把自己当老板，那么你永远都不可能成为老板。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从某种意义上来说，所谓成功，其实就是经营自己的名字成功，追都知道你，谁都认识你，当然是成功的标志。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其实明星们的成功也就是经营自己的名字的成功，知道成龙的原名吗？成港生，他要使用这个土的掉渣的名字闯荡江湖，估计是很难大红大紫。</a:t>
            </a:r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40768"/>
            <a:ext cx="4342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+mj-ea"/>
                <a:ea typeface="+mj-ea"/>
              </a:rPr>
              <a:t>028</a:t>
            </a:r>
            <a:r>
              <a:rPr lang="zh-CN" altLang="en-US" sz="3200" b="1" dirty="0" smtClean="0">
                <a:latin typeface="+mj-ea"/>
                <a:ea typeface="+mj-ea"/>
              </a:rPr>
              <a:t>大量行动才是关键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2060848"/>
            <a:ext cx="5400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做微信营销也好，做其他营销也罢，重要的是持之以恒。刚开始做微信营销一般都是没有什么效果的，许多人一开始很有兴趣，但是过去一个星期，一个月，感觉没有什么效果，就灰心丧气，想要放弃了。目的性太强，太急功近利，是玩不好微信的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总有人希望迅速涨粉，一呼百应，然后赚大钱，这样的心态往往很容易失望。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罗马不是一天建成的，微信营销也不是一天就能学会的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成功其实很简单，凡是有效的，就持续的、不断地、重复的做，这是解决一切问题的解药。</a:t>
            </a:r>
            <a:endParaRPr lang="en-US" altLang="zh-CN" dirty="0" smtClean="0"/>
          </a:p>
          <a:p>
            <a:pPr>
              <a:buFont typeface="Wingdings" pitchFamily="2" charset="2"/>
              <a:buChar char="u"/>
            </a:pPr>
            <a:r>
              <a:rPr lang="zh-CN" altLang="en-US" dirty="0" smtClean="0"/>
              <a:t>大量行动才是关键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rcode_for_gh_74cccc44d11e_2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2200275"/>
            <a:ext cx="2457450" cy="2457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3306" y="478632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扫一扫更多干货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3327</Words>
  <Application>Microsoft Office PowerPoint</Application>
  <PresentationFormat>全屏显示(4:3)</PresentationFormat>
  <Paragraphs>187</Paragraphs>
  <Slides>40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Office 主题</vt:lpstr>
      <vt:lpstr>微信营销操作技巧</vt:lpstr>
      <vt:lpstr>幻灯片 2</vt:lpstr>
      <vt:lpstr>头像要怎么设置呢？</vt:lpstr>
      <vt:lpstr>第二步   我们的名字</vt:lpstr>
      <vt:lpstr>第三步  我们的微信个性签名</vt:lpstr>
      <vt:lpstr>幻灯片 6</vt:lpstr>
      <vt:lpstr>幻灯片 7</vt:lpstr>
      <vt:lpstr>幻灯片 8</vt:lpstr>
      <vt:lpstr>如何进行朋友圈互动？</vt:lpstr>
      <vt:lpstr>001利用微信一切载体做营销</vt:lpstr>
      <vt:lpstr>002瞬间交朋友的方法</vt:lpstr>
      <vt:lpstr>003过目不忘的方法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Ronghua Zhou</dc:creator>
  <cp:lastModifiedBy>Sky123.Org</cp:lastModifiedBy>
  <cp:revision>66</cp:revision>
  <dcterms:created xsi:type="dcterms:W3CDTF">2016-11-28T01:40:09Z</dcterms:created>
  <dcterms:modified xsi:type="dcterms:W3CDTF">2019-03-06T07:53:11Z</dcterms:modified>
</cp:coreProperties>
</file>