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sldIdLst>
    <p:sldId id="256" r:id="rId2"/>
    <p:sldId id="263" r:id="rId3"/>
    <p:sldId id="292" r:id="rId4"/>
    <p:sldId id="293" r:id="rId5"/>
    <p:sldId id="294" r:id="rId6"/>
    <p:sldId id="296" r:id="rId7"/>
    <p:sldId id="300" r:id="rId8"/>
    <p:sldId id="307" r:id="rId9"/>
    <p:sldId id="310" r:id="rId10"/>
    <p:sldId id="311" r:id="rId11"/>
    <p:sldId id="316" r:id="rId12"/>
    <p:sldId id="317" r:id="rId13"/>
    <p:sldId id="318" r:id="rId14"/>
    <p:sldId id="319" r:id="rId15"/>
    <p:sldId id="320" r:id="rId16"/>
    <p:sldId id="321" r:id="rId17"/>
    <p:sldId id="322" r:id="rId18"/>
    <p:sldId id="327" r:id="rId19"/>
    <p:sldId id="328" r:id="rId20"/>
    <p:sldId id="329" r:id="rId21"/>
    <p:sldId id="264" r:id="rId22"/>
    <p:sldId id="279" r:id="rId23"/>
    <p:sldId id="281" r:id="rId24"/>
    <p:sldId id="282" r:id="rId25"/>
    <p:sldId id="283" r:id="rId26"/>
    <p:sldId id="280" r:id="rId27"/>
    <p:sldId id="267" r:id="rId28"/>
    <p:sldId id="268" r:id="rId29"/>
    <p:sldId id="269" r:id="rId30"/>
    <p:sldId id="270" r:id="rId31"/>
    <p:sldId id="271" r:id="rId32"/>
    <p:sldId id="272" r:id="rId33"/>
    <p:sldId id="273" r:id="rId34"/>
    <p:sldId id="274" r:id="rId35"/>
    <p:sldId id="275" r:id="rId36"/>
    <p:sldId id="276" r:id="rId37"/>
    <p:sldId id="277" r:id="rId38"/>
    <p:sldId id="332" r:id="rId39"/>
    <p:sldId id="333" r:id="rId40"/>
    <p:sldId id="334" r:id="rId41"/>
    <p:sldId id="335" r:id="rId42"/>
    <p:sldId id="336" r:id="rId43"/>
    <p:sldId id="337" r:id="rId44"/>
    <p:sldId id="338" r:id="rId45"/>
    <p:sldId id="339" r:id="rId46"/>
    <p:sldId id="340" r:id="rId47"/>
    <p:sldId id="341" r:id="rId48"/>
    <p:sldId id="288" r:id="rId49"/>
    <p:sldId id="278" r:id="rId50"/>
    <p:sldId id="266" r:id="rId51"/>
    <p:sldId id="284" r:id="rId52"/>
    <p:sldId id="285" r:id="rId53"/>
    <p:sldId id="286" r:id="rId54"/>
    <p:sldId id="287" r:id="rId55"/>
    <p:sldId id="342" r:id="rId56"/>
    <p:sldId id="343" r:id="rId57"/>
    <p:sldId id="344" r:id="rId58"/>
    <p:sldId id="345" r:id="rId59"/>
    <p:sldId id="346" r:id="rId60"/>
    <p:sldId id="259" r:id="rId61"/>
    <p:sldId id="347" r:id="rId62"/>
    <p:sldId id="290" r:id="rId63"/>
  </p:sldIdLst>
  <p:sldSz cx="9144000" cy="6858000" type="screen4x3"/>
  <p:notesSz cx="6858000" cy="9144000"/>
  <p:defaultTextStyle>
    <a:defPPr>
      <a:defRPr lang="zh-CN"/>
    </a:defPPr>
    <a:lvl1pPr algn="l" rtl="0" fontAlgn="base">
      <a:spcBef>
        <a:spcPct val="0"/>
      </a:spcBef>
      <a:spcAft>
        <a:spcPct val="0"/>
      </a:spcAft>
      <a:defRPr b="1" kern="1200">
        <a:solidFill>
          <a:schemeClr val="tx1"/>
        </a:solidFill>
        <a:latin typeface="Arial" charset="0"/>
        <a:ea typeface="宋体" pitchFamily="2" charset="-122"/>
        <a:cs typeface="+mn-cs"/>
      </a:defRPr>
    </a:lvl1pPr>
    <a:lvl2pPr marL="457200" algn="l" rtl="0" fontAlgn="base">
      <a:spcBef>
        <a:spcPct val="0"/>
      </a:spcBef>
      <a:spcAft>
        <a:spcPct val="0"/>
      </a:spcAft>
      <a:defRPr b="1" kern="1200">
        <a:solidFill>
          <a:schemeClr val="tx1"/>
        </a:solidFill>
        <a:latin typeface="Arial" charset="0"/>
        <a:ea typeface="宋体" pitchFamily="2" charset="-122"/>
        <a:cs typeface="+mn-cs"/>
      </a:defRPr>
    </a:lvl2pPr>
    <a:lvl3pPr marL="914400" algn="l" rtl="0" fontAlgn="base">
      <a:spcBef>
        <a:spcPct val="0"/>
      </a:spcBef>
      <a:spcAft>
        <a:spcPct val="0"/>
      </a:spcAft>
      <a:defRPr b="1" kern="1200">
        <a:solidFill>
          <a:schemeClr val="tx1"/>
        </a:solidFill>
        <a:latin typeface="Arial" charset="0"/>
        <a:ea typeface="宋体" pitchFamily="2" charset="-122"/>
        <a:cs typeface="+mn-cs"/>
      </a:defRPr>
    </a:lvl3pPr>
    <a:lvl4pPr marL="1371600" algn="l" rtl="0" fontAlgn="base">
      <a:spcBef>
        <a:spcPct val="0"/>
      </a:spcBef>
      <a:spcAft>
        <a:spcPct val="0"/>
      </a:spcAft>
      <a:defRPr b="1" kern="1200">
        <a:solidFill>
          <a:schemeClr val="tx1"/>
        </a:solidFill>
        <a:latin typeface="Arial" charset="0"/>
        <a:ea typeface="宋体" pitchFamily="2" charset="-122"/>
        <a:cs typeface="+mn-cs"/>
      </a:defRPr>
    </a:lvl4pPr>
    <a:lvl5pPr marL="1828800" algn="l" rtl="0" fontAlgn="base">
      <a:spcBef>
        <a:spcPct val="0"/>
      </a:spcBef>
      <a:spcAft>
        <a:spcPct val="0"/>
      </a:spcAft>
      <a:defRPr b="1" kern="1200">
        <a:solidFill>
          <a:schemeClr val="tx1"/>
        </a:solidFill>
        <a:latin typeface="Arial" charset="0"/>
        <a:ea typeface="宋体" pitchFamily="2" charset="-122"/>
        <a:cs typeface="+mn-cs"/>
      </a:defRPr>
    </a:lvl5pPr>
    <a:lvl6pPr marL="2286000" algn="l" defTabSz="914400" rtl="0" eaLnBrk="1" latinLnBrk="0" hangingPunct="1">
      <a:defRPr b="1" kern="1200">
        <a:solidFill>
          <a:schemeClr val="tx1"/>
        </a:solidFill>
        <a:latin typeface="Arial" charset="0"/>
        <a:ea typeface="宋体" pitchFamily="2" charset="-122"/>
        <a:cs typeface="+mn-cs"/>
      </a:defRPr>
    </a:lvl6pPr>
    <a:lvl7pPr marL="2743200" algn="l" defTabSz="914400" rtl="0" eaLnBrk="1" latinLnBrk="0" hangingPunct="1">
      <a:defRPr b="1" kern="1200">
        <a:solidFill>
          <a:schemeClr val="tx1"/>
        </a:solidFill>
        <a:latin typeface="Arial" charset="0"/>
        <a:ea typeface="宋体" pitchFamily="2" charset="-122"/>
        <a:cs typeface="+mn-cs"/>
      </a:defRPr>
    </a:lvl7pPr>
    <a:lvl8pPr marL="3200400" algn="l" defTabSz="914400" rtl="0" eaLnBrk="1" latinLnBrk="0" hangingPunct="1">
      <a:defRPr b="1" kern="1200">
        <a:solidFill>
          <a:schemeClr val="tx1"/>
        </a:solidFill>
        <a:latin typeface="Arial" charset="0"/>
        <a:ea typeface="宋体" pitchFamily="2" charset="-122"/>
        <a:cs typeface="+mn-cs"/>
      </a:defRPr>
    </a:lvl8pPr>
    <a:lvl9pPr marL="3657600" algn="l" defTabSz="914400" rtl="0" eaLnBrk="1" latinLnBrk="0" hangingPunct="1">
      <a:defRPr b="1" kern="1200">
        <a:solidFill>
          <a:schemeClr val="tx1"/>
        </a:solidFill>
        <a:latin typeface="Arial"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5E11"/>
    <a:srgbClr val="FACA8A"/>
    <a:srgbClr val="F7AC47"/>
    <a:srgbClr val="0066FF"/>
    <a:srgbClr val="FFFF00"/>
    <a:srgbClr val="FF3300"/>
    <a:srgbClr val="009900"/>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68582" autoAdjust="0"/>
  </p:normalViewPr>
  <p:slideViewPr>
    <p:cSldViewPr>
      <p:cViewPr varScale="1">
        <p:scale>
          <a:sx n="72" d="100"/>
          <a:sy n="72" d="100"/>
        </p:scale>
        <p:origin x="-132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vl1pPr>
          </a:lstStyle>
          <a:p>
            <a:pPr>
              <a:defRPr/>
            </a:pPr>
            <a:endParaRPr lang="en-US" altLang="zh-CN"/>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vl1pPr>
          </a:lstStyle>
          <a:p>
            <a:pPr>
              <a:defRPr/>
            </a:pPr>
            <a:endParaRPr lang="en-US" altLang="zh-CN"/>
          </a:p>
        </p:txBody>
      </p:sp>
      <p:sp>
        <p:nvSpPr>
          <p:cNvPr id="716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vl1pPr>
          </a:lstStyle>
          <a:p>
            <a:pPr>
              <a:defRPr/>
            </a:pPr>
            <a:endParaRPr lang="en-US" altLang="zh-CN"/>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vl1pPr>
          </a:lstStyle>
          <a:p>
            <a:pPr>
              <a:defRPr/>
            </a:pPr>
            <a:fld id="{48B30D1E-D5C1-4578-9AA2-D74713D30E51}"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Arial"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Arial"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Arial"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Arial"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D0DA134-7861-4AB1-9923-D9CC85295D16}" type="slidenum">
              <a:rPr lang="en-US" altLang="zh-CN"/>
              <a:pPr/>
              <a:t>5</a:t>
            </a:fld>
            <a:endParaRPr lang="en-US" altLang="zh-CN"/>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r>
              <a:rPr lang="en-US" altLang="zh-CN" smtClean="0">
                <a:latin typeface="楷体_GB2312" pitchFamily="49" charset="-122"/>
              </a:rPr>
              <a:t>1.</a:t>
            </a:r>
            <a:r>
              <a:rPr lang="zh-CN" altLang="en-US" smtClean="0">
                <a:latin typeface="楷体_GB2312" pitchFamily="49" charset="-122"/>
              </a:rPr>
              <a:t>服装：制服整齐清洁、简洁大方。</a:t>
            </a:r>
          </a:p>
          <a:p>
            <a:pPr eaLnBrk="1" hangingPunct="1"/>
            <a:r>
              <a:rPr lang="zh-CN" altLang="en-US" smtClean="0">
                <a:latin typeface="楷体_GB2312" pitchFamily="49" charset="-122"/>
              </a:rPr>
              <a:t>            套装或套裙，简洁大方不花哨，露、透等过于性感和前卫的服装是不适合于女性业务。</a:t>
            </a:r>
          </a:p>
          <a:p>
            <a:pPr eaLnBrk="1" hangingPunct="1"/>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91B9661C-B730-4B6D-B2C1-74DD1BB0F862}" type="slidenum">
              <a:rPr lang="en-US" altLang="zh-CN"/>
              <a:pPr/>
              <a:t>7</a:t>
            </a:fld>
            <a:endParaRPr lang="en-US" altLang="zh-CN"/>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1497F757-F52C-4F8C-8C54-1B310E1D438D}" type="slidenum">
              <a:rPr lang="en-US" altLang="zh-CN"/>
              <a:pPr/>
              <a:t>9</a:t>
            </a:fld>
            <a:endParaRPr lang="en-US" altLang="zh-CN"/>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r>
              <a:rPr lang="zh-CN" altLang="en-US" smtClean="0">
                <a:latin typeface="楷体_GB2312" pitchFamily="49" charset="-122"/>
              </a:rPr>
              <a:t>头发：头发整齐服贴、梳包头。</a:t>
            </a:r>
          </a:p>
          <a:p>
            <a:pPr eaLnBrk="1" hangingPunct="1"/>
            <a:r>
              <a:rPr lang="zh-CN" altLang="en-US" smtClean="0">
                <a:latin typeface="楷体_GB2312" pitchFamily="49" charset="-122"/>
              </a:rPr>
              <a:t>             干净整洁无头皮屑，发型最好请专门的发型师设计，不要留怪发或者把头发染得太前卫。</a:t>
            </a:r>
          </a:p>
          <a:p>
            <a:pPr eaLnBrk="1" hangingPunct="1"/>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6B2D9039-A9C2-4E8E-846A-E76E7512E8C0}" type="slidenum">
              <a:rPr lang="en-US" altLang="zh-CN"/>
              <a:pPr/>
              <a:t>13</a:t>
            </a:fld>
            <a:endParaRPr lang="en-US" altLang="zh-CN"/>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r>
              <a:rPr lang="zh-CN" altLang="en-US" smtClean="0">
                <a:latin typeface="楷体_GB2312" pitchFamily="49" charset="-122"/>
              </a:rPr>
              <a:t>袜子：选择肉色袜子。</a:t>
            </a:r>
          </a:p>
          <a:p>
            <a:pPr eaLnBrk="1" hangingPunct="1"/>
            <a:r>
              <a:rPr lang="zh-CN" altLang="en-US" smtClean="0">
                <a:latin typeface="楷体_GB2312" pitchFamily="49" charset="-122"/>
              </a:rPr>
              <a:t>            注意不要有抽丝和破洞的现象，以及穿裙子着短袜。</a:t>
            </a:r>
          </a:p>
          <a:p>
            <a:pPr eaLnBrk="1" hangingPunct="1"/>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15367A12-CC3C-47AF-8FE3-C26066BAEE0D}" type="slidenum">
              <a:rPr lang="en-US" altLang="zh-CN"/>
              <a:pPr/>
              <a:t>16</a:t>
            </a:fld>
            <a:endParaRPr lang="en-US" altLang="zh-CN"/>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r>
              <a:rPr lang="zh-CN" altLang="en-US" smtClean="0">
                <a:latin typeface="楷体_GB2312" pitchFamily="49" charset="-122"/>
              </a:rPr>
              <a:t>鞋子：二寸以上高跟鞋。</a:t>
            </a:r>
          </a:p>
          <a:p>
            <a:pPr eaLnBrk="1" hangingPunct="1"/>
            <a:r>
              <a:rPr lang="zh-CN" altLang="en-US" smtClean="0">
                <a:latin typeface="楷体_GB2312" pitchFamily="49" charset="-122"/>
              </a:rPr>
              <a:t>            保证光亮与干净。</a:t>
            </a:r>
          </a:p>
          <a:p>
            <a:pPr eaLnBrk="1" hangingPunct="1"/>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78F17430-0336-4EED-89B9-E2158005ADA3}" type="slidenum">
              <a:rPr lang="en-US" altLang="zh-CN"/>
              <a:pPr/>
              <a:t>18</a:t>
            </a:fld>
            <a:endParaRPr lang="en-US" altLang="zh-CN"/>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r>
              <a:rPr lang="zh-CN" altLang="en-US" smtClean="0">
                <a:latin typeface="楷体_GB2312" pitchFamily="49" charset="-122"/>
              </a:rPr>
              <a:t>首饰：不要超过</a:t>
            </a:r>
            <a:r>
              <a:rPr lang="en-US" altLang="zh-CN" smtClean="0">
                <a:latin typeface="楷体_GB2312" pitchFamily="49" charset="-122"/>
              </a:rPr>
              <a:t>3</a:t>
            </a:r>
            <a:r>
              <a:rPr lang="zh-CN" altLang="en-US" smtClean="0">
                <a:latin typeface="楷体_GB2312" pitchFamily="49" charset="-122"/>
              </a:rPr>
              <a:t>件。</a:t>
            </a:r>
          </a:p>
          <a:p>
            <a:pPr eaLnBrk="1" hangingPunct="1"/>
            <a:r>
              <a:rPr lang="zh-CN" altLang="en-US" smtClean="0">
                <a:latin typeface="楷体_GB2312" pitchFamily="49" charset="-122"/>
              </a:rPr>
              <a:t>             珠光宝气太过招摇，是大忌。</a:t>
            </a:r>
          </a:p>
          <a:p>
            <a:pPr eaLnBrk="1" hangingPunct="1"/>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00B7B48D-8FA4-4C7C-93BD-21007092A86E}" type="slidenum">
              <a:rPr lang="en-US" altLang="zh-CN"/>
              <a:pPr/>
              <a:t>26</a:t>
            </a:fld>
            <a:endParaRPr lang="en-US" altLang="zh-CN"/>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r>
              <a:rPr lang="zh-CN" altLang="en-US" smtClean="0"/>
              <a:t>销售过程中，人在</a:t>
            </a:r>
            <a:r>
              <a:rPr lang="en-US" altLang="zh-CN" smtClean="0"/>
              <a:t>45</a:t>
            </a:r>
            <a:r>
              <a:rPr lang="zh-CN" altLang="en-US" smtClean="0"/>
              <a:t>秒内建立第一印象，</a:t>
            </a:r>
            <a:r>
              <a:rPr lang="en-US" altLang="zh-CN" smtClean="0"/>
              <a:t>4</a:t>
            </a:r>
            <a:r>
              <a:rPr lang="zh-CN" altLang="en-US" smtClean="0"/>
              <a:t>分钟内决定可否继续谈下去。</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A5964783-8304-4E39-869F-690665A3D178}" type="slidenum">
              <a:rPr lang="en-US" altLang="zh-CN"/>
              <a:pPr/>
              <a:t>39</a:t>
            </a:fld>
            <a:endParaRPr lang="en-US" altLang="zh-CN"/>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14400" y="4343400"/>
            <a:ext cx="5029200" cy="4114800"/>
          </a:xfrm>
          <a:noFill/>
          <a:ln/>
        </p:spPr>
        <p:txBody>
          <a:bodyPr/>
          <a:lstStyle/>
          <a:p>
            <a:pPr eaLnBrk="1" hangingPunct="1"/>
            <a:endParaRPr lang="en-US" altLang="zh-CN" sz="900" b="1" smtClean="0">
              <a:latin typeface="宋体" pitchFamily="2" charset="-122"/>
            </a:endParaRPr>
          </a:p>
          <a:p>
            <a:pPr eaLnBrk="1" hangingPunct="1"/>
            <a:r>
              <a:rPr lang="zh-CN" altLang="en-US" sz="900" b="1" smtClean="0">
                <a:latin typeface="宋体" pitchFamily="2" charset="-122"/>
              </a:rPr>
              <a:t>不要怕人家说你爱表现。小侄女回来哭，说只有她一个人举手，</a:t>
            </a:r>
          </a:p>
          <a:p>
            <a:pPr eaLnBrk="1" hangingPunct="1"/>
            <a:r>
              <a:rPr lang="zh-CN" altLang="en-US" sz="900" b="1" smtClean="0">
                <a:latin typeface="宋体" pitchFamily="2" charset="-122"/>
              </a:rPr>
              <a:t>不是爱表现，表现是一种需要，是为自己争取更多的机会</a:t>
            </a:r>
          </a:p>
          <a:p>
            <a:pPr eaLnBrk="1" hangingPunct="1"/>
            <a:r>
              <a:rPr lang="zh-CN" altLang="en-US" sz="900" b="1" smtClean="0">
                <a:latin typeface="宋体" pitchFamily="2" charset="-122"/>
              </a:rPr>
              <a:t>说话是你的权利，中国人较为含蓄，</a:t>
            </a:r>
            <a:r>
              <a:rPr lang="zh-CN" altLang="en-US" sz="900" b="1" smtClean="0"/>
              <a:t>”</a:t>
            </a:r>
            <a:r>
              <a:rPr lang="zh-CN" altLang="en-US" sz="900" b="1" smtClean="0">
                <a:latin typeface="宋体" pitchFamily="2" charset="-122"/>
              </a:rPr>
              <a:t>沉默是金</a:t>
            </a:r>
            <a:r>
              <a:rPr lang="zh-CN" altLang="en-US" sz="900" b="1" smtClean="0"/>
              <a:t>“”</a:t>
            </a:r>
            <a:r>
              <a:rPr lang="zh-CN" altLang="en-US" sz="900" b="1" smtClean="0">
                <a:latin typeface="宋体" pitchFamily="2" charset="-122"/>
              </a:rPr>
              <a:t>巧言令色</a:t>
            </a:r>
            <a:r>
              <a:rPr lang="zh-CN" altLang="en-US" sz="900" b="1" smtClean="0"/>
              <a:t>“</a:t>
            </a:r>
            <a:r>
              <a:rPr lang="zh-CN" altLang="en-US" sz="900" b="1" smtClean="0">
                <a:latin typeface="宋体" pitchFamily="2" charset="-122"/>
              </a:rPr>
              <a:t>在很多人的观念中认为太会说话，口才好就是花言巧语。能把</a:t>
            </a:r>
            <a:r>
              <a:rPr lang="zh-CN" altLang="en-US" sz="900" b="1" smtClean="0"/>
              <a:t>”</a:t>
            </a:r>
            <a:r>
              <a:rPr lang="zh-CN" altLang="en-US" sz="900" b="1" smtClean="0">
                <a:latin typeface="宋体" pitchFamily="2" charset="-122"/>
              </a:rPr>
              <a:t>是</a:t>
            </a:r>
            <a:r>
              <a:rPr lang="zh-CN" altLang="en-US" sz="900" b="1" smtClean="0"/>
              <a:t>“</a:t>
            </a:r>
            <a:r>
              <a:rPr lang="zh-CN" altLang="en-US" sz="900" b="1" smtClean="0">
                <a:latin typeface="宋体" pitchFamily="2" charset="-122"/>
              </a:rPr>
              <a:t>说成</a:t>
            </a:r>
            <a:r>
              <a:rPr lang="zh-CN" altLang="en-US" sz="900" b="1" smtClean="0"/>
              <a:t>”</a:t>
            </a:r>
            <a:r>
              <a:rPr lang="zh-CN" altLang="en-US" sz="900" b="1" smtClean="0">
                <a:latin typeface="宋体" pitchFamily="2" charset="-122"/>
              </a:rPr>
              <a:t>非</a:t>
            </a:r>
            <a:r>
              <a:rPr lang="zh-CN" altLang="en-US" sz="900" b="1" smtClean="0"/>
              <a:t>“</a:t>
            </a:r>
            <a:r>
              <a:rPr lang="zh-CN" altLang="en-US" sz="900" b="1" smtClean="0">
                <a:latin typeface="宋体" pitchFamily="2" charset="-122"/>
              </a:rPr>
              <a:t>，把</a:t>
            </a:r>
            <a:r>
              <a:rPr lang="zh-CN" altLang="en-US" sz="900" b="1" smtClean="0"/>
              <a:t>”</a:t>
            </a:r>
            <a:r>
              <a:rPr lang="zh-CN" altLang="en-US" sz="900" b="1" smtClean="0">
                <a:latin typeface="宋体" pitchFamily="2" charset="-122"/>
              </a:rPr>
              <a:t>非</a:t>
            </a:r>
            <a:r>
              <a:rPr lang="zh-CN" altLang="en-US" sz="900" b="1" smtClean="0"/>
              <a:t>“</a:t>
            </a:r>
            <a:r>
              <a:rPr lang="zh-CN" altLang="en-US" sz="900" b="1" smtClean="0">
                <a:latin typeface="宋体" pitchFamily="2" charset="-122"/>
              </a:rPr>
              <a:t>说成</a:t>
            </a:r>
            <a:r>
              <a:rPr lang="zh-CN" altLang="en-US" sz="900" b="1" smtClean="0"/>
              <a:t>”</a:t>
            </a:r>
            <a:r>
              <a:rPr lang="zh-CN" altLang="en-US" sz="900" b="1" smtClean="0">
                <a:latin typeface="宋体" pitchFamily="2" charset="-122"/>
              </a:rPr>
              <a:t>是</a:t>
            </a:r>
            <a:r>
              <a:rPr lang="zh-CN" altLang="en-US" sz="900" b="1" smtClean="0"/>
              <a:t>“</a:t>
            </a:r>
            <a:r>
              <a:rPr lang="zh-CN" altLang="en-US" sz="900" b="1" smtClean="0">
                <a:latin typeface="宋体" pitchFamily="2" charset="-122"/>
              </a:rPr>
              <a:t>的人，就是爱表现，这是一种误解</a:t>
            </a:r>
          </a:p>
          <a:p>
            <a:pPr eaLnBrk="1" hangingPunct="1"/>
            <a:r>
              <a:rPr lang="zh-CN" altLang="en-US" sz="900" smtClean="0">
                <a:latin typeface="宋体" pitchFamily="2" charset="-122"/>
              </a:rPr>
              <a:t>　因此</a:t>
            </a:r>
            <a:r>
              <a:rPr lang="zh-CN" altLang="en-US" sz="900" smtClean="0">
                <a:solidFill>
                  <a:srgbClr val="FF0000"/>
                </a:solidFill>
                <a:latin typeface="宋体" pitchFamily="2" charset="-122"/>
              </a:rPr>
              <a:t>：用欲望来提高热情，用毅力来磨平高山，以及相信自己一定会成功。</a:t>
            </a:r>
            <a:r>
              <a:rPr lang="zh-CN" altLang="en-US" sz="900" smtClean="0">
                <a:latin typeface="宋体" pitchFamily="2" charset="-122"/>
              </a:rPr>
              <a:t>在卡耐基演讲口才训练班里，有一个经久不变的规定，就是每个学生至少必须在同学面前讲演一次到二次。为什么？</a:t>
            </a:r>
            <a:r>
              <a:rPr lang="zh-CN" altLang="en-US" sz="900" smtClean="0">
                <a:solidFill>
                  <a:srgbClr val="FF0000"/>
                </a:solidFill>
                <a:latin typeface="宋体" pitchFamily="2" charset="-122"/>
              </a:rPr>
              <a:t>因为不当众说话，谁也学不会在大庭广众面前讲演的，就好比一个人不下水，便学不会游泳一样。你可以把有关当众讲演的著作都读遍，却依旧开不了口。</a:t>
            </a:r>
            <a:r>
              <a:rPr lang="zh-CN" altLang="en-US" sz="900" smtClean="0">
                <a:latin typeface="宋体" pitchFamily="2" charset="-122"/>
              </a:rPr>
              <a:t>书本只是能对读者起到一种指引作用，而读者要想有收获，还必须将书上的建议付诸实施才行。</a:t>
            </a:r>
            <a:r>
              <a:rPr lang="zh-CN" altLang="en-US" sz="900" smtClean="0">
                <a:ea typeface="Arial Unicode MS" pitchFamily="34" charset="-122"/>
                <a:cs typeface="Arial Unicode MS" pitchFamily="34" charset="-122"/>
              </a:rPr>
              <a:t/>
            </a:r>
            <a:br>
              <a:rPr lang="zh-CN" altLang="en-US" sz="900" smtClean="0">
                <a:ea typeface="Arial Unicode MS" pitchFamily="34" charset="-122"/>
                <a:cs typeface="Arial Unicode MS" pitchFamily="34" charset="-122"/>
              </a:rPr>
            </a:br>
            <a:r>
              <a:rPr lang="zh-CN" altLang="en-US" sz="900" smtClean="0">
                <a:ea typeface="Arial Unicode MS" pitchFamily="34" charset="-122"/>
                <a:cs typeface="Arial Unicode MS" pitchFamily="34" charset="-122"/>
              </a:rPr>
              <a:t/>
            </a:r>
            <a:br>
              <a:rPr lang="zh-CN" altLang="en-US" sz="900" smtClean="0">
                <a:ea typeface="Arial Unicode MS" pitchFamily="34" charset="-122"/>
                <a:cs typeface="Arial Unicode MS" pitchFamily="34" charset="-122"/>
              </a:rPr>
            </a:br>
            <a:r>
              <a:rPr lang="zh-CN" altLang="en-US" sz="900" smtClean="0">
                <a:latin typeface="宋体" pitchFamily="2" charset="-122"/>
              </a:rPr>
              <a:t>　　</a:t>
            </a:r>
            <a:r>
              <a:rPr lang="zh-CN" altLang="en-US" sz="900" smtClean="0">
                <a:solidFill>
                  <a:srgbClr val="FF0000"/>
                </a:solidFill>
                <a:latin typeface="宋体" pitchFamily="2" charset="-122"/>
              </a:rPr>
              <a:t>当萧伯纳被问及他是如何学得声势夺人地当众演说时，他答道：</a:t>
            </a:r>
            <a:r>
              <a:rPr lang="zh-CN" altLang="en-US" sz="900" smtClean="0">
                <a:solidFill>
                  <a:srgbClr val="FF0000"/>
                </a:solidFill>
              </a:rPr>
              <a:t>“</a:t>
            </a:r>
            <a:r>
              <a:rPr lang="zh-CN" altLang="en-US" sz="900" smtClean="0">
                <a:solidFill>
                  <a:srgbClr val="FF0000"/>
                </a:solidFill>
                <a:latin typeface="宋体" pitchFamily="2" charset="-122"/>
              </a:rPr>
              <a:t>我是以自己学会溜冰的方法来做的</a:t>
            </a:r>
            <a:r>
              <a:rPr lang="en-US" altLang="zh-CN" sz="900" smtClean="0">
                <a:solidFill>
                  <a:srgbClr val="FF0000"/>
                </a:solidFill>
              </a:rPr>
              <a:t>——</a:t>
            </a:r>
            <a:r>
              <a:rPr lang="zh-CN" altLang="en-US" sz="900" smtClean="0">
                <a:solidFill>
                  <a:srgbClr val="FF0000"/>
                </a:solidFill>
                <a:latin typeface="宋体" pitchFamily="2" charset="-122"/>
              </a:rPr>
              <a:t>我固执地、一个劲地让自己出丑，直到我习以为常。</a:t>
            </a:r>
            <a:r>
              <a:rPr lang="zh-CN" altLang="en-US" sz="900" smtClean="0">
                <a:solidFill>
                  <a:srgbClr val="FF0000"/>
                </a:solidFill>
              </a:rPr>
              <a:t>”</a:t>
            </a:r>
            <a:r>
              <a:rPr lang="zh-CN" altLang="en-US" sz="900" smtClean="0">
                <a:latin typeface="宋体" pitchFamily="2" charset="-122"/>
              </a:rPr>
              <a:t>在年轻时，萧伯纳是伦敦最胆怯的人之一，他去拜访别人时，常常是在河堤上走了二十分钟或更多的时间以后，才壮起胆子去敲人家的门。对于这一点，就连他自己也承认：</a:t>
            </a:r>
            <a:r>
              <a:rPr lang="zh-CN" altLang="en-US" sz="900" smtClean="0"/>
              <a:t>“</a:t>
            </a:r>
            <a:r>
              <a:rPr lang="zh-CN" altLang="en-US" sz="900" smtClean="0">
                <a:latin typeface="宋体" pitchFamily="2" charset="-122"/>
              </a:rPr>
              <a:t>很少有人象我这样为着单纯的胆小而痛苦，或极度地为它感到羞耻。</a:t>
            </a:r>
            <a:r>
              <a:rPr lang="zh-CN" altLang="en-US" sz="900" smtClean="0"/>
              <a:t>”</a:t>
            </a:r>
            <a:r>
              <a:rPr lang="zh-CN" altLang="en-US" sz="900" smtClean="0">
                <a:latin typeface="宋体" pitchFamily="2" charset="-122"/>
              </a:rPr>
              <a:t>后来，他无意间用了最好、最快、最有把握的方法来克服羞怯、胆小和恐惧。他决心把弱点变成自己最强劲的优点。他加入伦敦的一个辩论学会，每逢有公众讨论的聚会，他必定参加。并且，他还全心投入社会运动，四出讲演，结果，他成了二十世纪上半叶最具信心、最出色的演说家之一。</a:t>
            </a:r>
            <a:endParaRPr lang="zh-CN" altLang="en-US" sz="900" smtClean="0">
              <a:ea typeface="Arial Unicode MS" pitchFamily="34" charset="-122"/>
              <a:cs typeface="Arial Unicode MS" pitchFamily="34" charset="-122"/>
            </a:endParaRPr>
          </a:p>
          <a:p>
            <a:pPr eaLnBrk="1" hangingPunct="1"/>
            <a:endParaRPr lang="en-US" altLang="zh-CN" sz="9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FBC4BE2F-C188-4CDD-B49C-C2EA424D91A4}" type="slidenum">
              <a:rPr lang="en-US" altLang="zh-CN"/>
              <a:pPr/>
              <a:t>42</a:t>
            </a:fld>
            <a:endParaRPr lang="en-US" altLang="zh-CN"/>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14400" y="4343400"/>
            <a:ext cx="5029200" cy="4114800"/>
          </a:xfrm>
          <a:noFill/>
          <a:ln/>
        </p:spPr>
        <p:txBody>
          <a:bodyPr/>
          <a:lstStyle/>
          <a:p>
            <a:pPr eaLnBrk="1" hangingPunct="1"/>
            <a:r>
              <a:rPr lang="en-US" altLang="zh-CN" smtClean="0">
                <a:solidFill>
                  <a:srgbClr val="FF0000"/>
                </a:solidFill>
                <a:latin typeface="宋体" pitchFamily="2" charset="-122"/>
              </a:rPr>
              <a:t> </a:t>
            </a:r>
            <a:r>
              <a:rPr lang="zh-CN" altLang="en-US" smtClean="0">
                <a:solidFill>
                  <a:srgbClr val="FF0000"/>
                </a:solidFill>
                <a:latin typeface="宋体" pitchFamily="2" charset="-122"/>
              </a:rPr>
              <a:t>自我修养就是实践，就是自我投资，就是敢于同自我作斗争。</a:t>
            </a:r>
            <a:br>
              <a:rPr lang="zh-CN" altLang="en-US" smtClean="0">
                <a:solidFill>
                  <a:srgbClr val="FF0000"/>
                </a:solidFill>
                <a:latin typeface="宋体" pitchFamily="2" charset="-122"/>
              </a:rPr>
            </a:br>
            <a:r>
              <a:rPr lang="zh-CN" altLang="en-US" smtClean="0">
                <a:solidFill>
                  <a:srgbClr val="FF0000"/>
                </a:solidFill>
              </a:rPr>
              <a:t> </a:t>
            </a:r>
            <a:r>
              <a:rPr lang="zh-CN" altLang="en-US" smtClean="0">
                <a:solidFill>
                  <a:srgbClr val="FF0000"/>
                </a:solidFill>
                <a:latin typeface="宋体" pitchFamily="2" charset="-122"/>
              </a:rPr>
              <a:t> </a:t>
            </a:r>
            <a:r>
              <a:rPr lang="zh-CN" altLang="en-US" smtClean="0">
                <a:solidFill>
                  <a:srgbClr val="FF0000"/>
                </a:solidFill>
              </a:rPr>
              <a:t> </a:t>
            </a:r>
            <a:r>
              <a:rPr lang="zh-CN" altLang="en-US" smtClean="0">
                <a:solidFill>
                  <a:srgbClr val="FF0000"/>
                </a:solidFill>
                <a:latin typeface="宋体" pitchFamily="2" charset="-122"/>
              </a:rPr>
              <a:t> 如果一个人没有自我修养的品质，即使他具备其他一切成功者的素质条件，也是毫无价值的，根本不可能成为成功者。 因为，即使你有自我促进的愿望，即使你自己处于最佳状态，即使你设想登上南极，如果没有百折不挠的修炼，那你将永远不能达到自己所订的目标。</a:t>
            </a:r>
            <a:br>
              <a:rPr lang="zh-CN" altLang="en-US" smtClean="0">
                <a:solidFill>
                  <a:srgbClr val="FF0000"/>
                </a:solidFill>
                <a:latin typeface="宋体" pitchFamily="2" charset="-122"/>
              </a:rPr>
            </a:br>
            <a:r>
              <a:rPr lang="zh-CN" altLang="en-US" smtClean="0">
                <a:solidFill>
                  <a:srgbClr val="FF0000"/>
                </a:solidFill>
              </a:rPr>
              <a:t> </a:t>
            </a:r>
            <a:r>
              <a:rPr lang="zh-CN" altLang="en-US" smtClean="0">
                <a:solidFill>
                  <a:srgbClr val="FF0000"/>
                </a:solidFill>
                <a:latin typeface="宋体" pitchFamily="2" charset="-122"/>
              </a:rPr>
              <a:t> </a:t>
            </a:r>
            <a:r>
              <a:rPr lang="zh-CN" altLang="en-US" smtClean="0">
                <a:solidFill>
                  <a:srgbClr val="FF0000"/>
                </a:solidFill>
              </a:rPr>
              <a:t> </a:t>
            </a:r>
            <a:r>
              <a:rPr lang="zh-CN" altLang="en-US" smtClean="0">
                <a:solidFill>
                  <a:srgbClr val="FF0000"/>
                </a:solidFill>
                <a:latin typeface="宋体" pitchFamily="2" charset="-122"/>
              </a:rPr>
              <a:t> 我们每天的成功与失败的经验都在证实和支持着我们目前的自我意象。你继续不断地注意保持和证明着今天</a:t>
            </a:r>
            <a:r>
              <a:rPr lang="zh-CN" altLang="en-US" smtClean="0">
                <a:solidFill>
                  <a:srgbClr val="FF0000"/>
                </a:solidFill>
              </a:rPr>
              <a:t>“</a:t>
            </a:r>
            <a:r>
              <a:rPr lang="zh-CN" altLang="en-US" smtClean="0">
                <a:solidFill>
                  <a:srgbClr val="FF0000"/>
                </a:solidFill>
                <a:latin typeface="宋体" pitchFamily="2" charset="-122"/>
              </a:rPr>
              <a:t>你是谁</a:t>
            </a:r>
            <a:r>
              <a:rPr lang="zh-CN" altLang="en-US" smtClean="0">
                <a:solidFill>
                  <a:srgbClr val="FF0000"/>
                </a:solidFill>
              </a:rPr>
              <a:t>”</a:t>
            </a:r>
            <a:r>
              <a:rPr lang="zh-CN" altLang="en-US" smtClean="0">
                <a:solidFill>
                  <a:srgbClr val="FF0000"/>
                </a:solidFill>
                <a:latin typeface="宋体" pitchFamily="2" charset="-122"/>
              </a:rPr>
              <a:t>，这样坚持几年，你便形成了一个稳定的自我意象，逐渐习惯了这一意象并且把其作为自己稳定的内部标准。</a:t>
            </a:r>
            <a:br>
              <a:rPr lang="zh-CN" altLang="en-US" smtClean="0">
                <a:solidFill>
                  <a:srgbClr val="FF0000"/>
                </a:solidFill>
                <a:latin typeface="宋体" pitchFamily="2" charset="-122"/>
              </a:rPr>
            </a:br>
            <a:r>
              <a:rPr lang="zh-CN" altLang="en-US" smtClean="0">
                <a:solidFill>
                  <a:srgbClr val="FF0000"/>
                </a:solidFill>
              </a:rPr>
              <a:t> </a:t>
            </a:r>
            <a:r>
              <a:rPr lang="zh-CN" altLang="en-US" smtClean="0">
                <a:solidFill>
                  <a:srgbClr val="FF0000"/>
                </a:solidFill>
                <a:latin typeface="宋体" pitchFamily="2" charset="-122"/>
              </a:rPr>
              <a:t> </a:t>
            </a:r>
            <a:r>
              <a:rPr lang="zh-CN" altLang="en-US" smtClean="0">
                <a:solidFill>
                  <a:srgbClr val="FF0000"/>
                </a:solidFill>
              </a:rPr>
              <a:t> </a:t>
            </a:r>
            <a:r>
              <a:rPr lang="zh-CN" altLang="en-US" smtClean="0">
                <a:solidFill>
                  <a:srgbClr val="FF0000"/>
                </a:solidFill>
                <a:latin typeface="宋体" pitchFamily="2" charset="-122"/>
              </a:rPr>
              <a:t> 我们的习惯开始于无意的观察、细节的暗示与经验，它像带着一点点内容的蜘蛛网，随着实践长大、积累、成熟起来。想象和情绪融合起来，直到它们成为打不破的铁链。习惯就是由网发展成铁链的，它控制着你每天的生活。</a:t>
            </a:r>
            <a:br>
              <a:rPr lang="zh-CN" altLang="en-US" smtClean="0">
                <a:solidFill>
                  <a:srgbClr val="FF0000"/>
                </a:solidFill>
                <a:latin typeface="宋体" pitchFamily="2" charset="-122"/>
              </a:rPr>
            </a:br>
            <a:r>
              <a:rPr lang="zh-CN" altLang="en-US" smtClean="0">
                <a:solidFill>
                  <a:srgbClr val="FF0000"/>
                </a:solidFill>
              </a:rPr>
              <a:t> </a:t>
            </a:r>
            <a:r>
              <a:rPr lang="zh-CN" altLang="en-US" smtClean="0">
                <a:solidFill>
                  <a:srgbClr val="FF0000"/>
                </a:solidFill>
                <a:latin typeface="宋体" pitchFamily="2" charset="-122"/>
              </a:rPr>
              <a:t> </a:t>
            </a:r>
            <a:r>
              <a:rPr lang="zh-CN" altLang="en-US" smtClean="0">
                <a:solidFill>
                  <a:srgbClr val="FF0000"/>
                </a:solidFill>
              </a:rPr>
              <a:t> </a:t>
            </a:r>
            <a:r>
              <a:rPr lang="zh-CN" altLang="en-US" smtClean="0">
                <a:solidFill>
                  <a:srgbClr val="FF0000"/>
                </a:solidFill>
                <a:latin typeface="宋体" pitchFamily="2" charset="-122"/>
              </a:rPr>
              <a:t> 自我修养能培养或打破一种习惯。它能使你的自我意象或思想产生持久的变化，帮助你达到目标。自我修养反复地用语言、图画、观念和情绪告诉你，你正在赢得每一个重要的个人胜利。归根结底、自我修养是一种自我暗示，是一种思想的实践。</a:t>
            </a:r>
            <a:br>
              <a:rPr lang="zh-CN" altLang="en-US" smtClean="0">
                <a:solidFill>
                  <a:srgbClr val="FF0000"/>
                </a:solidFill>
                <a:latin typeface="宋体" pitchFamily="2" charset="-122"/>
              </a:rPr>
            </a:br>
            <a:r>
              <a:rPr lang="zh-CN" altLang="en-US" smtClean="0">
                <a:solidFill>
                  <a:srgbClr val="FF0000"/>
                </a:solidFill>
                <a:latin typeface="宋体" pitchFamily="2" charset="-122"/>
              </a:rPr>
              <a:t/>
            </a:r>
            <a:br>
              <a:rPr lang="zh-CN" altLang="en-US" smtClean="0">
                <a:solidFill>
                  <a:srgbClr val="FF0000"/>
                </a:solidFill>
                <a:latin typeface="宋体" pitchFamily="2" charset="-122"/>
              </a:rPr>
            </a:br>
            <a:r>
              <a:rPr lang="zh-CN" altLang="en-US" smtClean="0">
                <a:solidFill>
                  <a:srgbClr val="FF0000"/>
                </a:solidFill>
                <a:latin typeface="宋体" pitchFamily="2" charset="-122"/>
              </a:rPr>
              <a:t>自我修养的作用，可用这样一个例子来说明。</a:t>
            </a:r>
            <a:r>
              <a:rPr lang="en-US" altLang="zh-CN" smtClean="0">
                <a:solidFill>
                  <a:srgbClr val="FF0000"/>
                </a:solidFill>
                <a:latin typeface="宋体" pitchFamily="2" charset="-122"/>
              </a:rPr>
              <a:t>《</a:t>
            </a:r>
            <a:r>
              <a:rPr lang="zh-CN" altLang="en-US" smtClean="0">
                <a:solidFill>
                  <a:srgbClr val="FF0000"/>
                </a:solidFill>
                <a:latin typeface="宋体" pitchFamily="2" charset="-122"/>
              </a:rPr>
              <a:t>读者文摘）杂志前几年曾报道过一个中学的篮球队的故事。他们做了一个实验，把水平相似的队员分为二个小组，告诉第一个小组停止练习自由投篮一个月：第二组在一个月中每天下午在体育馆练习一小时；第三组在一个月中每天在自己的想象中练习一个小时投篮。结果，第一组由于一个月没有练习，投篮平均水平由</a:t>
            </a:r>
            <a:r>
              <a:rPr lang="en-US" altLang="zh-CN" smtClean="0">
                <a:solidFill>
                  <a:srgbClr val="FF0000"/>
                </a:solidFill>
              </a:rPr>
              <a:t>39</a:t>
            </a:r>
            <a:r>
              <a:rPr lang="zh-CN" altLang="en-US" smtClean="0">
                <a:solidFill>
                  <a:srgbClr val="FF0000"/>
                </a:solidFill>
                <a:latin typeface="宋体" pitchFamily="2" charset="-122"/>
              </a:rPr>
              <a:t>％降到</a:t>
            </a:r>
            <a:r>
              <a:rPr lang="en-US" altLang="zh-CN" smtClean="0">
                <a:solidFill>
                  <a:srgbClr val="FF0000"/>
                </a:solidFill>
              </a:rPr>
              <a:t>37%</a:t>
            </a:r>
            <a:r>
              <a:rPr lang="zh-CN" altLang="en-US" smtClean="0">
                <a:solidFill>
                  <a:srgbClr val="FF0000"/>
                </a:solidFill>
                <a:latin typeface="宋体" pitchFamily="2" charset="-122"/>
              </a:rPr>
              <a:t>，第二组由于在体育馆坚持了练习，平均水平由</a:t>
            </a:r>
            <a:r>
              <a:rPr lang="en-US" altLang="zh-CN" smtClean="0">
                <a:solidFill>
                  <a:srgbClr val="FF0000"/>
                </a:solidFill>
              </a:rPr>
              <a:t>39</a:t>
            </a:r>
            <a:r>
              <a:rPr lang="zh-CN" altLang="en-US" smtClean="0">
                <a:solidFill>
                  <a:srgbClr val="FF0000"/>
                </a:solidFill>
                <a:latin typeface="宋体" pitchFamily="2" charset="-122"/>
              </a:rPr>
              <a:t>％上升到</a:t>
            </a:r>
            <a:r>
              <a:rPr lang="en-US" altLang="zh-CN" smtClean="0">
                <a:solidFill>
                  <a:srgbClr val="FF0000"/>
                </a:solidFill>
              </a:rPr>
              <a:t>41</a:t>
            </a:r>
            <a:r>
              <a:rPr lang="zh-CN" altLang="en-US" smtClean="0">
                <a:solidFill>
                  <a:srgbClr val="FF0000"/>
                </a:solidFill>
                <a:latin typeface="宋体" pitchFamily="2" charset="-122"/>
              </a:rPr>
              <a:t>％：第三组在想象中练习的队员，平均水平却由</a:t>
            </a:r>
            <a:r>
              <a:rPr lang="en-US" altLang="zh-CN" smtClean="0">
                <a:solidFill>
                  <a:srgbClr val="FF0000"/>
                </a:solidFill>
              </a:rPr>
              <a:t>39%</a:t>
            </a:r>
            <a:r>
              <a:rPr lang="zh-CN" altLang="en-US" smtClean="0">
                <a:solidFill>
                  <a:srgbClr val="FF0000"/>
                </a:solidFill>
                <a:latin typeface="宋体" pitchFamily="2" charset="-122"/>
              </a:rPr>
              <a:t>提高到</a:t>
            </a:r>
            <a:r>
              <a:rPr lang="en-US" altLang="zh-CN" smtClean="0">
                <a:solidFill>
                  <a:srgbClr val="FF0000"/>
                </a:solidFill>
              </a:rPr>
              <a:t>42.5</a:t>
            </a:r>
            <a:r>
              <a:rPr lang="zh-CN" altLang="en-US" smtClean="0">
                <a:solidFill>
                  <a:srgbClr val="FF0000"/>
                </a:solidFill>
                <a:latin typeface="宋体" pitchFamily="2" charset="-122"/>
              </a:rPr>
              <a:t>％。这真是很奇怪！在想象中练习投篮怎么能比在体育馆中练习投篮要提高得快呢？很简单，因为在你的想象中，你投出的球都是中的！成功者就是这样，在办公室、运动场不断地锻炼着自己，他们创造或摸拟每一个他们想要获得的经历，他们摸拟成功，仿佛他们是第一个。成功者就是这样</a:t>
            </a:r>
            <a:r>
              <a:rPr lang="zh-CN" altLang="en-US" smtClean="0">
                <a:solidFill>
                  <a:srgbClr val="FF0000"/>
                </a:solidFill>
              </a:rPr>
              <a:t>“</a:t>
            </a:r>
            <a:r>
              <a:rPr lang="zh-CN" altLang="en-US" smtClean="0">
                <a:solidFill>
                  <a:srgbClr val="FF0000"/>
                </a:solidFill>
                <a:latin typeface="宋体" pitchFamily="2" charset="-122"/>
              </a:rPr>
              <a:t>表里如一</a:t>
            </a:r>
            <a:r>
              <a:rPr lang="zh-CN" altLang="en-US" smtClean="0">
                <a:solidFill>
                  <a:srgbClr val="FF0000"/>
                </a:solidFill>
              </a:rPr>
              <a:t>”</a:t>
            </a:r>
            <a:r>
              <a:rPr lang="zh-CN" altLang="en-US" smtClean="0">
                <a:solidFill>
                  <a:srgbClr val="FF0000"/>
                </a:solidFill>
                <a:latin typeface="宋体" pitchFamily="2" charset="-122"/>
              </a:rPr>
              <a:t>的人们。</a:t>
            </a:r>
          </a:p>
          <a:p>
            <a:pPr eaLnBrk="1" hangingPunct="1"/>
            <a:endParaRPr lang="zh-CN" altLang="en-US" smtClean="0">
              <a:latin typeface="宋体" pitchFamily="2" charset="-122"/>
            </a:endParaRPr>
          </a:p>
          <a:p>
            <a:pPr eaLnBrk="1" hangingPunct="1"/>
            <a:r>
              <a:rPr lang="zh-CN" altLang="en-US" smtClean="0">
                <a:latin typeface="宋体" pitchFamily="2" charset="-122"/>
              </a:rPr>
              <a:t>世界上许多卓越的成功者，几乎每个人都是心理摸拟方面的大师。他们懂得让自我修养处于不断的提高中。他们虽然有时没有工作，但他们在不停顿的练习中使自己对待艰苦的工作更为坚强了。他们知道想象是最好的工具，想象是成功者的天地。</a:t>
            </a:r>
            <a:r>
              <a:rPr lang="zh-CN" altLang="en-US" smtClean="0"/>
              <a:t/>
            </a:r>
            <a:br>
              <a:rPr lang="zh-CN" altLang="en-US" smtClean="0"/>
            </a:br>
            <a:r>
              <a:rPr lang="zh-CN" altLang="en-US" smtClean="0"/>
              <a:t>    </a:t>
            </a:r>
            <a:r>
              <a:rPr lang="zh-CN" altLang="en-US" smtClean="0">
                <a:latin typeface="宋体" pitchFamily="2" charset="-122"/>
              </a:rPr>
              <a:t>成功者从来不半途而废，成功者从来不投降，成功者们不断鼓励自己，鞭策自己，并反复地去实践，直到成功。为了使你成功，要练习</a:t>
            </a:r>
            <a:r>
              <a:rPr lang="zh-CN" altLang="en-US" smtClean="0"/>
              <a:t>“</a:t>
            </a:r>
            <a:r>
              <a:rPr lang="zh-CN" altLang="en-US" smtClean="0">
                <a:latin typeface="宋体" pitchFamily="2" charset="-122"/>
              </a:rPr>
              <a:t>表里如一</a:t>
            </a:r>
            <a:r>
              <a:rPr lang="zh-CN" altLang="en-US" smtClean="0"/>
              <a:t>”</a:t>
            </a:r>
            <a:r>
              <a:rPr lang="zh-CN" altLang="en-US" smtClean="0">
                <a:latin typeface="宋体" pitchFamily="2" charset="-122"/>
              </a:rPr>
              <a:t>的行动。在睡觉前练，在醒来后练习，在广场上练习，在汽车中练，让成功成为你的习惯吧！</a:t>
            </a:r>
            <a:r>
              <a:rPr lang="zh-CN" altLang="en-US"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090657CC-AAE8-471E-9872-0A6FAE7FA7DA}" type="slidenum">
              <a:rPr lang="en-US" altLang="zh-CN"/>
              <a:pPr/>
              <a:t>44</a:t>
            </a:fld>
            <a:endParaRPr lang="en-US" altLang="zh-CN"/>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914400" y="4343400"/>
            <a:ext cx="5029200" cy="4114800"/>
          </a:xfrm>
          <a:noFill/>
          <a:ln/>
        </p:spPr>
        <p:txBody>
          <a:bodyPr/>
          <a:lstStyle/>
          <a:p>
            <a:pPr eaLnBrk="1" hangingPunct="1">
              <a:spcBef>
                <a:spcPct val="0"/>
              </a:spcBef>
            </a:pPr>
            <a:r>
              <a:rPr lang="zh-CN" altLang="en-US" sz="900" smtClean="0">
                <a:solidFill>
                  <a:schemeClr val="bg2"/>
                </a:solidFill>
                <a:latin typeface="PMingLiU" pitchFamily="18" charset="-120"/>
              </a:rPr>
              <a:t>出场下台好演员</a:t>
            </a:r>
          </a:p>
          <a:p>
            <a:pPr eaLnBrk="1" hangingPunct="1">
              <a:spcBef>
                <a:spcPct val="0"/>
              </a:spcBef>
            </a:pPr>
            <a:r>
              <a:rPr lang="en-US" altLang="zh-CN" sz="900" smtClean="0">
                <a:solidFill>
                  <a:schemeClr val="bg2"/>
                </a:solidFill>
                <a:latin typeface="PMingLiU" pitchFamily="18" charset="-120"/>
              </a:rPr>
              <a:t>1.</a:t>
            </a:r>
            <a:r>
              <a:rPr lang="zh-CN" altLang="en-US" sz="900" smtClean="0">
                <a:solidFill>
                  <a:schemeClr val="bg2"/>
                </a:solidFill>
                <a:latin typeface="宋体" pitchFamily="2" charset="-122"/>
              </a:rPr>
              <a:t>为什么「好的开始是成功的一半」？</a:t>
            </a:r>
            <a:endParaRPr lang="zh-TW" altLang="en-US" sz="900" smtClean="0">
              <a:solidFill>
                <a:schemeClr val="bg2"/>
              </a:solidFill>
              <a:latin typeface="PMingLiU" pitchFamily="18" charset="-120"/>
              <a:ea typeface="PMingLiU" pitchFamily="18" charset="-120"/>
            </a:endParaRPr>
          </a:p>
          <a:p>
            <a:pPr>
              <a:spcBef>
                <a:spcPct val="0"/>
              </a:spcBef>
            </a:pPr>
            <a:r>
              <a:rPr lang="zh-CN" altLang="en-US" sz="900" smtClean="0">
                <a:solidFill>
                  <a:schemeClr val="bg2"/>
                </a:solidFill>
                <a:latin typeface="PMingLiU" pitchFamily="18" charset="-120"/>
              </a:rPr>
              <a:t> </a:t>
            </a:r>
            <a:r>
              <a:rPr lang="en-US" altLang="zh-CN" sz="900" smtClean="0">
                <a:solidFill>
                  <a:schemeClr val="bg2"/>
                </a:solidFill>
                <a:latin typeface="PMingLiU" pitchFamily="18" charset="-120"/>
              </a:rPr>
              <a:t>2.</a:t>
            </a:r>
            <a:r>
              <a:rPr lang="zh-CN" altLang="en-US" sz="900" smtClean="0">
                <a:solidFill>
                  <a:schemeClr val="bg2"/>
                </a:solidFill>
                <a:latin typeface="宋体" pitchFamily="2" charset="-122"/>
              </a:rPr>
              <a:t>什么叫做「见好就收」？</a:t>
            </a:r>
            <a:endParaRPr lang="zh-TW" altLang="en-US" sz="900" smtClean="0">
              <a:solidFill>
                <a:schemeClr val="bg2"/>
              </a:solidFill>
              <a:latin typeface="宋体" pitchFamily="2" charset="-122"/>
            </a:endParaRPr>
          </a:p>
          <a:p>
            <a:pPr eaLnBrk="1" hangingPunct="1"/>
            <a:r>
              <a:rPr lang="zh-CN" altLang="en-US" sz="900" smtClean="0"/>
              <a:t>凡是有理智的人绝不会没有设计便开始建造房屋，那为什么他在对自己所要达成的目的是什么尚无概念的情况下，便妄想要开口演讲呢？演讲是有目的一段旅程，必须先绘好行程的图表，一个人随便从某处开始，通常也就止于某处罢了。</a:t>
            </a:r>
          </a:p>
          <a:p>
            <a:pPr eaLnBrk="1" hangingPunct="1"/>
            <a:r>
              <a:rPr lang="zh-CN" altLang="en-US" sz="900" smtClean="0"/>
              <a:t>战争艺术是门艺术，未经计划，思考，休想成功。</a:t>
            </a:r>
            <a:r>
              <a:rPr lang="en-US" altLang="zh-CN" sz="900" smtClean="0"/>
              <a:t>——</a:t>
            </a:r>
            <a:r>
              <a:rPr lang="zh-CN" altLang="en-US" sz="900" smtClean="0"/>
              <a:t>拿破仑。</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C048A4EE-54CD-45F9-85AB-EEFC8938060B}" type="slidenum">
              <a:rPr lang="en-US" altLang="zh-CN"/>
              <a:pPr/>
              <a:t>45</a:t>
            </a:fld>
            <a:endParaRPr lang="en-US" altLang="zh-CN"/>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14400" y="4343400"/>
            <a:ext cx="5029200" cy="4114800"/>
          </a:xfrm>
          <a:noFill/>
          <a:ln/>
        </p:spPr>
        <p:txBody>
          <a:bodyPr/>
          <a:lstStyle/>
          <a:p>
            <a:pPr algn="just" eaLnBrk="1" hangingPunct="1"/>
            <a:r>
              <a:rPr lang="zh-CN" altLang="en-US" b="1" smtClean="0">
                <a:solidFill>
                  <a:srgbClr val="000000"/>
                </a:solidFill>
                <a:latin typeface="宋体" pitchFamily="2" charset="-122"/>
              </a:rPr>
              <a:t>一</a:t>
            </a:r>
            <a:r>
              <a:rPr lang="en-US" altLang="zh-CN" b="1" smtClean="0">
                <a:solidFill>
                  <a:srgbClr val="000000"/>
                </a:solidFill>
                <a:latin typeface="PMingLiU" pitchFamily="18" charset="-120"/>
              </a:rPr>
              <a:t>.</a:t>
            </a:r>
            <a:r>
              <a:rPr lang="zh-CN" altLang="en-US" b="1" smtClean="0">
                <a:solidFill>
                  <a:srgbClr val="000000"/>
                </a:solidFill>
                <a:latin typeface="宋体" pitchFamily="2" charset="-122"/>
              </a:rPr>
              <a:t>前言：</a:t>
            </a:r>
            <a:endParaRPr lang="zh-TW" altLang="en-US" smtClean="0">
              <a:solidFill>
                <a:srgbClr val="000000"/>
              </a:solidFill>
              <a:latin typeface="PMingLiU" pitchFamily="18" charset="-120"/>
              <a:ea typeface="PMingLiU" pitchFamily="18" charset="-120"/>
            </a:endParaRPr>
          </a:p>
          <a:p>
            <a:pPr algn="just" eaLnBrk="1" hangingPunct="1"/>
            <a:r>
              <a:rPr lang="zh-CN" altLang="en-US" smtClean="0">
                <a:solidFill>
                  <a:srgbClr val="000000"/>
                </a:solidFill>
                <a:latin typeface="宋体" pitchFamily="2" charset="-122"/>
              </a:rPr>
              <a:t>掌握关键的前面</a:t>
            </a:r>
            <a:r>
              <a:rPr lang="en-US" altLang="zh-CN" smtClean="0">
                <a:solidFill>
                  <a:srgbClr val="000000"/>
                </a:solidFill>
                <a:latin typeface="PMingLiU" pitchFamily="18" charset="-120"/>
              </a:rPr>
              <a:t>5</a:t>
            </a:r>
            <a:r>
              <a:rPr lang="zh-CN" altLang="en-US" smtClean="0">
                <a:solidFill>
                  <a:srgbClr val="000000"/>
                </a:solidFill>
                <a:latin typeface="宋体" pitchFamily="2" charset="-122"/>
              </a:rPr>
              <a:t>分钟与最后</a:t>
            </a:r>
            <a:r>
              <a:rPr lang="en-US" altLang="zh-CN" smtClean="0">
                <a:solidFill>
                  <a:srgbClr val="000000"/>
                </a:solidFill>
                <a:latin typeface="PMingLiU" pitchFamily="18" charset="-120"/>
              </a:rPr>
              <a:t>5</a:t>
            </a:r>
            <a:r>
              <a:rPr lang="zh-CN" altLang="en-US" smtClean="0">
                <a:solidFill>
                  <a:srgbClr val="000000"/>
                </a:solidFill>
                <a:latin typeface="宋体" pitchFamily="2" charset="-122"/>
              </a:rPr>
              <a:t>分钟</a:t>
            </a:r>
            <a:endParaRPr lang="zh-TW" altLang="en-US" smtClean="0">
              <a:solidFill>
                <a:srgbClr val="000000"/>
              </a:solidFill>
              <a:latin typeface="PMingLiU" pitchFamily="18" charset="-120"/>
              <a:ea typeface="PMingLiU" pitchFamily="18" charset="-120"/>
            </a:endParaRPr>
          </a:p>
          <a:p>
            <a:pPr algn="just" eaLnBrk="1" hangingPunct="1"/>
            <a:r>
              <a:rPr lang="zh-CN" altLang="en-US" smtClean="0">
                <a:solidFill>
                  <a:srgbClr val="000000"/>
                </a:solidFill>
                <a:ea typeface="PMingLiU" pitchFamily="18" charset="-120"/>
              </a:rPr>
              <a:t> </a:t>
            </a:r>
            <a:endParaRPr lang="zh-TW" altLang="en-US" smtClean="0">
              <a:solidFill>
                <a:srgbClr val="000000"/>
              </a:solidFill>
              <a:latin typeface="PMingLiU" pitchFamily="18" charset="-120"/>
              <a:ea typeface="PMingLiU" pitchFamily="18" charset="-120"/>
            </a:endParaRPr>
          </a:p>
          <a:p>
            <a:pPr algn="just" eaLnBrk="1" hangingPunct="1"/>
            <a:r>
              <a:rPr lang="zh-CN" altLang="en-US" b="1" smtClean="0">
                <a:solidFill>
                  <a:srgbClr val="000000"/>
                </a:solidFill>
                <a:latin typeface="宋体" pitchFamily="2" charset="-122"/>
              </a:rPr>
              <a:t>二</a:t>
            </a:r>
            <a:r>
              <a:rPr lang="en-US" altLang="zh-CN" b="1" smtClean="0">
                <a:solidFill>
                  <a:srgbClr val="000000"/>
                </a:solidFill>
                <a:latin typeface="PMingLiU" pitchFamily="18" charset="-120"/>
              </a:rPr>
              <a:t>.</a:t>
            </a:r>
            <a:r>
              <a:rPr lang="zh-CN" altLang="en-US" b="1" smtClean="0">
                <a:solidFill>
                  <a:srgbClr val="000000"/>
                </a:solidFill>
                <a:latin typeface="宋体" pitchFamily="2" charset="-122"/>
              </a:rPr>
              <a:t>如何开场：</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1.</a:t>
            </a:r>
            <a:r>
              <a:rPr lang="en-US" altLang="zh-CN" smtClean="0">
                <a:solidFill>
                  <a:srgbClr val="000000"/>
                </a:solidFill>
                <a:cs typeface="Times New Roman" charset="0"/>
              </a:rPr>
              <a:t>         </a:t>
            </a:r>
            <a:r>
              <a:rPr lang="zh-CN" altLang="en-US" smtClean="0">
                <a:solidFill>
                  <a:srgbClr val="000000"/>
                </a:solidFill>
                <a:latin typeface="宋体" pitchFamily="2" charset="-122"/>
              </a:rPr>
              <a:t>向大家问好</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2.</a:t>
            </a:r>
            <a:r>
              <a:rPr lang="en-US" altLang="zh-CN" smtClean="0">
                <a:solidFill>
                  <a:srgbClr val="000000"/>
                </a:solidFill>
                <a:cs typeface="Times New Roman" charset="0"/>
              </a:rPr>
              <a:t>        </a:t>
            </a:r>
            <a:r>
              <a:rPr lang="zh-CN" altLang="en-US" smtClean="0">
                <a:solidFill>
                  <a:srgbClr val="000000"/>
                </a:solidFill>
                <a:latin typeface="宋体" pitchFamily="2" charset="-122"/>
              </a:rPr>
              <a:t>借力使力</a:t>
            </a:r>
            <a:r>
              <a:rPr lang="en-US" altLang="zh-CN" smtClean="0">
                <a:solidFill>
                  <a:srgbClr val="000000"/>
                </a:solidFill>
                <a:latin typeface="PMingLiU" pitchFamily="18" charset="-120"/>
              </a:rPr>
              <a:t>,</a:t>
            </a:r>
            <a:r>
              <a:rPr lang="zh-CN" altLang="en-US" smtClean="0">
                <a:solidFill>
                  <a:srgbClr val="000000"/>
                </a:solidFill>
                <a:latin typeface="宋体" pitchFamily="2" charset="-122"/>
              </a:rPr>
              <a:t>应用现场刚刚发生的事情、话题</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3.</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4.</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5.</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6.</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7.</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8.</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9.</a:t>
            </a:r>
            <a:r>
              <a:rPr lang="en-US" altLang="zh-CN" smtClean="0">
                <a:solidFill>
                  <a:srgbClr val="000000"/>
                </a:solidFill>
                <a:cs typeface="Times New Roman" charset="0"/>
              </a:rPr>
              <a:t>        </a:t>
            </a:r>
            <a:endParaRPr lang="zh-TW" altLang="en-US" smtClean="0">
              <a:solidFill>
                <a:srgbClr val="000000"/>
              </a:solidFill>
              <a:latin typeface="PMingLiU" pitchFamily="18" charset="-120"/>
              <a:ea typeface="PMingLiU" pitchFamily="18" charset="-120"/>
            </a:endParaRPr>
          </a:p>
          <a:p>
            <a:pPr algn="just" eaLnBrk="1" hangingPunct="1"/>
            <a:r>
              <a:rPr lang="zh-CN" altLang="en-US" b="1" smtClean="0">
                <a:solidFill>
                  <a:srgbClr val="000000"/>
                </a:solidFill>
                <a:latin typeface="宋体" pitchFamily="2" charset="-122"/>
              </a:rPr>
              <a:t>三</a:t>
            </a:r>
            <a:r>
              <a:rPr lang="en-US" altLang="zh-CN" b="1" smtClean="0">
                <a:solidFill>
                  <a:srgbClr val="000000"/>
                </a:solidFill>
                <a:latin typeface="PMingLiU" pitchFamily="18" charset="-120"/>
              </a:rPr>
              <a:t>.</a:t>
            </a:r>
            <a:r>
              <a:rPr lang="en-US" altLang="zh-CN" b="1" smtClean="0">
                <a:solidFill>
                  <a:srgbClr val="000000"/>
                </a:solidFill>
                <a:latin typeface="宋体" pitchFamily="2" charset="-122"/>
              </a:rPr>
              <a:t> </a:t>
            </a:r>
            <a:r>
              <a:rPr lang="en-US" altLang="zh-CN" b="1" smtClean="0">
                <a:solidFill>
                  <a:srgbClr val="000000"/>
                </a:solidFill>
                <a:ea typeface="PMingLiU" pitchFamily="18" charset="-120"/>
              </a:rPr>
              <a:t> </a:t>
            </a:r>
            <a:endParaRPr lang="zh-TW" altLang="en-US" smtClean="0">
              <a:solidFill>
                <a:srgbClr val="000000"/>
              </a:solidFill>
              <a:latin typeface="PMingLiU" pitchFamily="18" charset="-120"/>
              <a:ea typeface="PMingLiU" pitchFamily="18" charset="-120"/>
            </a:endParaRPr>
          </a:p>
          <a:p>
            <a:pPr algn="just" eaLnBrk="1" hangingPunct="1"/>
            <a:r>
              <a:rPr lang="zh-CN" altLang="en-US" b="1" smtClean="0">
                <a:solidFill>
                  <a:srgbClr val="000000"/>
                </a:solidFill>
                <a:latin typeface="宋体" pitchFamily="2" charset="-122"/>
              </a:rPr>
              <a:t>四</a:t>
            </a:r>
            <a:r>
              <a:rPr lang="en-US" altLang="zh-CN" b="1" smtClean="0">
                <a:solidFill>
                  <a:srgbClr val="000000"/>
                </a:solidFill>
                <a:latin typeface="PMingLiU" pitchFamily="18" charset="-120"/>
              </a:rPr>
              <a:t>.</a:t>
            </a:r>
            <a:r>
              <a:rPr lang="zh-CN" altLang="en-US" b="1" smtClean="0">
                <a:solidFill>
                  <a:srgbClr val="000000"/>
                </a:solidFill>
                <a:latin typeface="宋体" pitchFamily="2" charset="-122"/>
              </a:rPr>
              <a:t>结论：</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1.</a:t>
            </a:r>
            <a:r>
              <a:rPr lang="en-US" altLang="zh-CN" smtClean="0">
                <a:solidFill>
                  <a:srgbClr val="000000"/>
                </a:solidFill>
                <a:cs typeface="Times New Roman" charset="0"/>
              </a:rPr>
              <a:t>         </a:t>
            </a:r>
            <a:r>
              <a:rPr lang="zh-CN" altLang="en-US" smtClean="0">
                <a:solidFill>
                  <a:srgbClr val="000000"/>
                </a:solidFill>
                <a:latin typeface="宋体" pitchFamily="2" charset="-122"/>
              </a:rPr>
              <a:t>好的开始</a:t>
            </a:r>
            <a:r>
              <a:rPr lang="en-US" altLang="zh-CN" smtClean="0">
                <a:solidFill>
                  <a:srgbClr val="000000"/>
                </a:solidFill>
                <a:latin typeface="PMingLiU" pitchFamily="18" charset="-120"/>
              </a:rPr>
              <a:t>,</a:t>
            </a:r>
            <a:r>
              <a:rPr lang="zh-CN" altLang="en-US" smtClean="0">
                <a:solidFill>
                  <a:srgbClr val="000000"/>
                </a:solidFill>
                <a:latin typeface="宋体" pitchFamily="2" charset="-122"/>
              </a:rPr>
              <a:t>是成功的一半</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2.</a:t>
            </a:r>
            <a:r>
              <a:rPr lang="en-US" altLang="zh-CN" smtClean="0">
                <a:solidFill>
                  <a:srgbClr val="000000"/>
                </a:solidFill>
                <a:cs typeface="Times New Roman" charset="0"/>
              </a:rPr>
              <a:t>         </a:t>
            </a:r>
            <a:r>
              <a:rPr lang="zh-CN" altLang="en-US" smtClean="0">
                <a:solidFill>
                  <a:srgbClr val="000000"/>
                </a:solidFill>
                <a:latin typeface="宋体" pitchFamily="2" charset="-122"/>
              </a:rPr>
              <a:t>美的结束</a:t>
            </a:r>
            <a:r>
              <a:rPr lang="en-US" altLang="zh-CN" smtClean="0">
                <a:solidFill>
                  <a:srgbClr val="000000"/>
                </a:solidFill>
                <a:latin typeface="PMingLiU" pitchFamily="18" charset="-120"/>
              </a:rPr>
              <a:t>,</a:t>
            </a:r>
            <a:r>
              <a:rPr lang="zh-CN" altLang="en-US" smtClean="0">
                <a:solidFill>
                  <a:srgbClr val="000000"/>
                </a:solidFill>
                <a:latin typeface="宋体" pitchFamily="2" charset="-122"/>
              </a:rPr>
              <a:t>令人回味再三</a:t>
            </a:r>
            <a:endParaRPr lang="zh-TW" altLang="en-US" smtClean="0">
              <a:solidFill>
                <a:srgbClr val="000000"/>
              </a:solidFill>
              <a:latin typeface="PMingLiU" pitchFamily="18" charset="-120"/>
              <a:ea typeface="PMingLiU" pitchFamily="18" charset="-120"/>
            </a:endParaRPr>
          </a:p>
          <a:p>
            <a:pPr algn="just" eaLnBrk="1" hangingPunct="1"/>
            <a:r>
              <a:rPr lang="en-US" altLang="zh-CN" smtClean="0">
                <a:solidFill>
                  <a:srgbClr val="000000"/>
                </a:solidFill>
                <a:latin typeface="PMingLiU" pitchFamily="18" charset="-120"/>
                <a:ea typeface="PMingLiU" pitchFamily="18" charset="-120"/>
              </a:rPr>
              <a:t>3.</a:t>
            </a:r>
            <a:r>
              <a:rPr lang="en-US" altLang="zh-CN" smtClean="0">
                <a:solidFill>
                  <a:srgbClr val="000000"/>
                </a:solidFill>
                <a:cs typeface="Times New Roman" charset="0"/>
              </a:rPr>
              <a:t>         </a:t>
            </a:r>
            <a:r>
              <a:rPr lang="zh-CN" altLang="en-US" smtClean="0">
                <a:solidFill>
                  <a:srgbClr val="000000"/>
                </a:solidFill>
                <a:latin typeface="宋体" pitchFamily="2" charset="-122"/>
              </a:rPr>
              <a:t>上台靠机会</a:t>
            </a:r>
            <a:r>
              <a:rPr lang="en-US" altLang="zh-CN" smtClean="0">
                <a:solidFill>
                  <a:srgbClr val="000000"/>
                </a:solidFill>
                <a:latin typeface="PMingLiU" pitchFamily="18" charset="-120"/>
              </a:rPr>
              <a:t>,</a:t>
            </a:r>
            <a:r>
              <a:rPr lang="zh-CN" altLang="en-US" smtClean="0">
                <a:solidFill>
                  <a:srgbClr val="000000"/>
                </a:solidFill>
                <a:latin typeface="宋体" pitchFamily="2" charset="-122"/>
              </a:rPr>
              <a:t>下台要智能</a:t>
            </a:r>
            <a:endParaRPr lang="zh-TW" altLang="en-US" smtClean="0">
              <a:solidFill>
                <a:srgbClr val="000000"/>
              </a:solidFill>
              <a:latin typeface="PMingLiU" pitchFamily="18" charset="-120"/>
              <a:ea typeface="PMingLiU" pitchFamily="18" charset="-120"/>
            </a:endParaRPr>
          </a:p>
          <a:p>
            <a:pPr eaLnBrk="1" hangingPunct="1"/>
            <a:endParaRPr lang="zh-CN" altLang="en-US" smtClean="0"/>
          </a:p>
          <a:p>
            <a:pPr eaLnBrk="1" hangingPunct="1"/>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F4F4FAF5-F5CA-4AB0-94EA-53E69652EB40}" type="slidenum">
              <a:rPr lang="en-US" altLang="zh-CN"/>
              <a:pPr/>
              <a:t>46</a:t>
            </a:fld>
            <a:endParaRPr lang="en-US" altLang="zh-CN"/>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914400" y="4343400"/>
            <a:ext cx="5029200" cy="4114800"/>
          </a:xfrm>
          <a:noFill/>
          <a:ln/>
        </p:spPr>
        <p:txBody>
          <a:bodyPr/>
          <a:lstStyle/>
          <a:p>
            <a:pPr algn="just" eaLnBrk="1" hangingPunct="1"/>
            <a:r>
              <a:rPr lang="zh-CN" altLang="en-US" b="1" smtClean="0">
                <a:solidFill>
                  <a:srgbClr val="000000"/>
                </a:solidFill>
                <a:latin typeface="宋体" pitchFamily="2" charset="-122"/>
              </a:rPr>
              <a:t>如何结尾：</a:t>
            </a:r>
            <a:endParaRPr lang="zh-TW" altLang="en-US" smtClean="0">
              <a:solidFill>
                <a:srgbClr val="000000"/>
              </a:solidFill>
              <a:latin typeface="PMingLiU" pitchFamily="18" charset="-120"/>
              <a:ea typeface="PMingLiU" pitchFamily="18" charset="-120"/>
            </a:endParaRPr>
          </a:p>
          <a:p>
            <a:pPr algn="just" eaLnBrk="1" hangingPunct="1"/>
            <a:r>
              <a:rPr lang="zh-CN" altLang="en-US" sz="1000" smtClean="0">
                <a:solidFill>
                  <a:srgbClr val="000000"/>
                </a:solidFill>
                <a:cs typeface="Times New Roman" charset="0"/>
              </a:rPr>
              <a:t>   </a:t>
            </a:r>
            <a:r>
              <a:rPr lang="en-US" altLang="zh-CN" sz="1000" smtClean="0">
                <a:solidFill>
                  <a:schemeClr val="accent2"/>
                </a:solidFill>
                <a:latin typeface="楷体_GB2312" pitchFamily="49" charset="-122"/>
                <a:ea typeface="楷体_GB2312" pitchFamily="49" charset="-122"/>
              </a:rPr>
              <a:t>1</a:t>
            </a:r>
            <a:r>
              <a:rPr lang="zh-CN" altLang="en-US" sz="1000" smtClean="0">
                <a:solidFill>
                  <a:schemeClr val="accent2"/>
                </a:solidFill>
                <a:latin typeface="楷体_GB2312" pitchFamily="49" charset="-122"/>
                <a:ea typeface="楷体_GB2312" pitchFamily="49" charset="-122"/>
              </a:rPr>
              <a:t>、复习、整理归纳重点</a:t>
            </a:r>
          </a:p>
          <a:p>
            <a:pPr eaLnBrk="1" hangingPunct="1"/>
            <a:r>
              <a:rPr lang="en-US" altLang="zh-CN" sz="1000" smtClean="0">
                <a:solidFill>
                  <a:schemeClr val="accent2"/>
                </a:solidFill>
                <a:latin typeface="楷体_GB2312" pitchFamily="49" charset="-122"/>
                <a:ea typeface="楷体_GB2312" pitchFamily="49" charset="-122"/>
              </a:rPr>
              <a:t>2</a:t>
            </a:r>
            <a:r>
              <a:rPr lang="zh-CN" altLang="en-US" sz="1000" smtClean="0">
                <a:solidFill>
                  <a:schemeClr val="accent2"/>
                </a:solidFill>
                <a:latin typeface="楷体_GB2312" pitchFamily="49" charset="-122"/>
                <a:ea typeface="楷体_GB2312" pitchFamily="49" charset="-122"/>
              </a:rPr>
              <a:t>、会谈、一起回忆课程内容</a:t>
            </a:r>
          </a:p>
          <a:p>
            <a:pPr eaLnBrk="1" hangingPunct="1"/>
            <a:r>
              <a:rPr lang="en-US" altLang="zh-CN" sz="1000" smtClean="0">
                <a:solidFill>
                  <a:schemeClr val="accent2"/>
                </a:solidFill>
                <a:latin typeface="楷体_GB2312" pitchFamily="49" charset="-122"/>
                <a:ea typeface="楷体_GB2312" pitchFamily="49" charset="-122"/>
              </a:rPr>
              <a:t>3</a:t>
            </a:r>
            <a:r>
              <a:rPr lang="zh-CN" altLang="en-US" sz="1000" smtClean="0">
                <a:solidFill>
                  <a:schemeClr val="accent2"/>
                </a:solidFill>
                <a:latin typeface="楷体_GB2312" pitchFamily="49" charset="-122"/>
                <a:ea typeface="楷体_GB2312" pitchFamily="49" charset="-122"/>
              </a:rPr>
              <a:t>、反问学员、再引起大家深思</a:t>
            </a:r>
          </a:p>
          <a:p>
            <a:pPr eaLnBrk="1" hangingPunct="1"/>
            <a:r>
              <a:rPr lang="en-US" altLang="zh-CN" sz="1000" smtClean="0">
                <a:solidFill>
                  <a:schemeClr val="accent2"/>
                </a:solidFill>
                <a:latin typeface="楷体_GB2312" pitchFamily="49" charset="-122"/>
                <a:ea typeface="楷体_GB2312" pitchFamily="49" charset="-122"/>
              </a:rPr>
              <a:t>4</a:t>
            </a:r>
            <a:r>
              <a:rPr lang="zh-CN" altLang="en-US" sz="1000" smtClean="0">
                <a:solidFill>
                  <a:schemeClr val="accent2"/>
                </a:solidFill>
                <a:latin typeface="楷体_GB2312" pitchFamily="49" charset="-122"/>
                <a:ea typeface="楷体_GB2312" pitchFamily="49" charset="-122"/>
              </a:rPr>
              <a:t>、说故事</a:t>
            </a:r>
            <a:r>
              <a:rPr lang="en-US" altLang="zh-CN" sz="1000" smtClean="0">
                <a:solidFill>
                  <a:schemeClr val="accent2"/>
                </a:solidFill>
                <a:latin typeface="楷体_GB2312" pitchFamily="49" charset="-122"/>
                <a:ea typeface="楷体_GB2312" pitchFamily="49" charset="-122"/>
              </a:rPr>
              <a:t>,</a:t>
            </a:r>
            <a:r>
              <a:rPr lang="zh-CN" altLang="en-US" sz="1000" smtClean="0">
                <a:solidFill>
                  <a:schemeClr val="accent2"/>
                </a:solidFill>
                <a:latin typeface="楷体_GB2312" pitchFamily="49" charset="-122"/>
                <a:ea typeface="楷体_GB2312" pitchFamily="49" charset="-122"/>
              </a:rPr>
              <a:t>画龙点睛</a:t>
            </a:r>
          </a:p>
          <a:p>
            <a:pPr eaLnBrk="1" hangingPunct="1"/>
            <a:r>
              <a:rPr lang="en-US" altLang="zh-CN" sz="1000" smtClean="0">
                <a:solidFill>
                  <a:schemeClr val="accent2"/>
                </a:solidFill>
                <a:latin typeface="楷体_GB2312" pitchFamily="49" charset="-122"/>
                <a:ea typeface="楷体_GB2312" pitchFamily="49" charset="-122"/>
              </a:rPr>
              <a:t>5</a:t>
            </a:r>
            <a:r>
              <a:rPr lang="zh-CN" altLang="en-US" sz="1000" smtClean="0">
                <a:solidFill>
                  <a:schemeClr val="accent2"/>
                </a:solidFill>
                <a:latin typeface="楷体_GB2312" pitchFamily="49" charset="-122"/>
                <a:ea typeface="楷体_GB2312" pitchFamily="49" charset="-122"/>
              </a:rPr>
              <a:t>、与开场结合</a:t>
            </a:r>
            <a:r>
              <a:rPr lang="en-US" altLang="zh-CN" sz="1000" smtClean="0">
                <a:solidFill>
                  <a:schemeClr val="accent2"/>
                </a:solidFill>
                <a:latin typeface="楷体_GB2312" pitchFamily="49" charset="-122"/>
                <a:ea typeface="楷体_GB2312" pitchFamily="49" charset="-122"/>
              </a:rPr>
              <a:t>,</a:t>
            </a:r>
            <a:r>
              <a:rPr lang="zh-CN" altLang="en-US" sz="1000" smtClean="0">
                <a:solidFill>
                  <a:schemeClr val="accent2"/>
                </a:solidFill>
                <a:latin typeface="楷体_GB2312" pitchFamily="49" charset="-122"/>
                <a:ea typeface="楷体_GB2312" pitchFamily="49" charset="-122"/>
              </a:rPr>
              <a:t>首尾呼应</a:t>
            </a:r>
          </a:p>
          <a:p>
            <a:pPr eaLnBrk="1" hangingPunct="1"/>
            <a:r>
              <a:rPr lang="en-US" altLang="zh-CN" sz="1000" smtClean="0">
                <a:solidFill>
                  <a:schemeClr val="accent2"/>
                </a:solidFill>
                <a:latin typeface="楷体_GB2312" pitchFamily="49" charset="-122"/>
                <a:ea typeface="楷体_GB2312" pitchFamily="49" charset="-122"/>
              </a:rPr>
              <a:t>6</a:t>
            </a:r>
            <a:r>
              <a:rPr lang="zh-CN" altLang="en-US" sz="1000" smtClean="0">
                <a:solidFill>
                  <a:schemeClr val="accent2"/>
                </a:solidFill>
                <a:latin typeface="楷体_GB2312" pitchFamily="49" charset="-122"/>
                <a:ea typeface="楷体_GB2312" pitchFamily="49" charset="-122"/>
              </a:rPr>
              <a:t>、引用名言、谚语、流行语</a:t>
            </a:r>
          </a:p>
          <a:p>
            <a:pPr eaLnBrk="1" hangingPunct="1"/>
            <a:r>
              <a:rPr lang="en-US" altLang="zh-CN" sz="1000" smtClean="0">
                <a:solidFill>
                  <a:schemeClr val="accent2"/>
                </a:solidFill>
                <a:latin typeface="楷体_GB2312" pitchFamily="49" charset="-122"/>
                <a:ea typeface="楷体_GB2312" pitchFamily="49" charset="-122"/>
              </a:rPr>
              <a:t>7</a:t>
            </a:r>
            <a:r>
              <a:rPr lang="zh-CN" altLang="en-US" sz="1000" smtClean="0">
                <a:solidFill>
                  <a:schemeClr val="accent2"/>
                </a:solidFill>
                <a:latin typeface="楷体_GB2312" pitchFamily="49" charset="-122"/>
                <a:ea typeface="楷体_GB2312" pitchFamily="49" charset="-122"/>
              </a:rPr>
              <a:t>、请大家一起朗读今天教学重点</a:t>
            </a:r>
          </a:p>
          <a:p>
            <a:pPr eaLnBrk="1" hangingPunct="1"/>
            <a:r>
              <a:rPr lang="en-US" altLang="zh-CN" sz="1000" smtClean="0">
                <a:solidFill>
                  <a:schemeClr val="accent2"/>
                </a:solidFill>
                <a:latin typeface="楷体_GB2312" pitchFamily="49" charset="-122"/>
                <a:ea typeface="楷体_GB2312" pitchFamily="49" charset="-122"/>
              </a:rPr>
              <a:t>8</a:t>
            </a:r>
            <a:r>
              <a:rPr lang="zh-CN" altLang="en-US" sz="1000" smtClean="0">
                <a:solidFill>
                  <a:schemeClr val="accent2"/>
                </a:solidFill>
                <a:latin typeface="楷体_GB2312" pitchFamily="49" charset="-122"/>
                <a:ea typeface="楷体_GB2312" pitchFamily="49" charset="-122"/>
              </a:rPr>
              <a:t>、祝福、祈祷、感恩</a:t>
            </a:r>
          </a:p>
          <a:p>
            <a:pPr eaLnBrk="1" hangingPunct="1"/>
            <a:endParaRPr lang="en-US" altLang="zh-CN" sz="10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660A2584-DE47-4A4E-BD82-E19988B2B2ED}" type="slidenum">
              <a:rPr lang="en-US" altLang="zh-CN"/>
              <a:pPr/>
              <a:t>47</a:t>
            </a:fld>
            <a:endParaRPr lang="en-US" altLang="zh-CN"/>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914400" y="4343400"/>
            <a:ext cx="5029200" cy="4114800"/>
          </a:xfrm>
          <a:noFill/>
          <a:ln/>
        </p:spPr>
        <p:txBody>
          <a:bodyPr/>
          <a:lstStyle/>
          <a:p>
            <a:pPr algn="just" eaLnBrk="1" hangingPunct="1"/>
            <a:r>
              <a:rPr lang="en-US" altLang="zh-CN" smtClean="0">
                <a:solidFill>
                  <a:srgbClr val="000000"/>
                </a:solidFill>
                <a:latin typeface="楷体_GB2312" pitchFamily="49" charset="-122"/>
                <a:ea typeface="楷体_GB2312" pitchFamily="49" charset="-122"/>
              </a:rPr>
              <a:t>1.</a:t>
            </a:r>
            <a:r>
              <a:rPr lang="en-US" altLang="zh-CN" smtClean="0">
                <a:solidFill>
                  <a:srgbClr val="000000"/>
                </a:solidFill>
                <a:ea typeface="楷体_GB2312" pitchFamily="49" charset="-122"/>
              </a:rPr>
              <a:t>        </a:t>
            </a:r>
            <a:r>
              <a:rPr lang="en-US" altLang="zh-CN" smtClean="0">
                <a:solidFill>
                  <a:srgbClr val="000000"/>
                </a:solidFill>
                <a:latin typeface="楷体_GB2312" pitchFamily="49" charset="-122"/>
                <a:ea typeface="楷体_GB2312" pitchFamily="49" charset="-122"/>
              </a:rPr>
              <a:t> </a:t>
            </a:r>
            <a:r>
              <a:rPr lang="zh-CN" altLang="en-US" smtClean="0">
                <a:solidFill>
                  <a:srgbClr val="000000"/>
                </a:solidFill>
                <a:latin typeface="楷体_GB2312" pitchFamily="49" charset="-122"/>
                <a:ea typeface="楷体_GB2312" pitchFamily="49" charset="-122"/>
              </a:rPr>
              <a:t>好的开始</a:t>
            </a:r>
            <a:r>
              <a:rPr lang="en-US" altLang="zh-CN" smtClean="0">
                <a:solidFill>
                  <a:srgbClr val="000000"/>
                </a:solidFill>
                <a:latin typeface="楷体_GB2312" pitchFamily="49" charset="-122"/>
                <a:ea typeface="楷体_GB2312" pitchFamily="49" charset="-122"/>
              </a:rPr>
              <a:t>,</a:t>
            </a:r>
            <a:r>
              <a:rPr lang="zh-CN" altLang="en-US" smtClean="0">
                <a:solidFill>
                  <a:srgbClr val="000000"/>
                </a:solidFill>
                <a:latin typeface="楷体_GB2312" pitchFamily="49" charset="-122"/>
                <a:ea typeface="楷体_GB2312" pitchFamily="49" charset="-122"/>
              </a:rPr>
              <a:t>是成功的一半</a:t>
            </a:r>
            <a:endParaRPr lang="zh-TW" altLang="en-US" smtClean="0">
              <a:solidFill>
                <a:srgbClr val="000000"/>
              </a:solidFill>
              <a:latin typeface="楷体_GB2312" pitchFamily="49" charset="-122"/>
              <a:ea typeface="楷体_GB2312" pitchFamily="49" charset="-122"/>
            </a:endParaRPr>
          </a:p>
          <a:p>
            <a:pPr algn="just" eaLnBrk="1" hangingPunct="1"/>
            <a:r>
              <a:rPr lang="en-US" altLang="zh-CN" smtClean="0">
                <a:solidFill>
                  <a:srgbClr val="000000"/>
                </a:solidFill>
                <a:latin typeface="楷体_GB2312" pitchFamily="49" charset="-122"/>
                <a:ea typeface="楷体_GB2312" pitchFamily="49" charset="-122"/>
              </a:rPr>
              <a:t>2.</a:t>
            </a:r>
            <a:r>
              <a:rPr lang="en-US" altLang="zh-CN" smtClean="0">
                <a:solidFill>
                  <a:srgbClr val="000000"/>
                </a:solidFill>
                <a:ea typeface="楷体_GB2312" pitchFamily="49" charset="-122"/>
              </a:rPr>
              <a:t>        </a:t>
            </a:r>
            <a:r>
              <a:rPr lang="en-US" altLang="zh-CN" smtClean="0">
                <a:solidFill>
                  <a:srgbClr val="000000"/>
                </a:solidFill>
                <a:latin typeface="楷体_GB2312" pitchFamily="49" charset="-122"/>
                <a:ea typeface="楷体_GB2312" pitchFamily="49" charset="-122"/>
              </a:rPr>
              <a:t> </a:t>
            </a:r>
            <a:r>
              <a:rPr lang="zh-CN" altLang="en-US" smtClean="0">
                <a:solidFill>
                  <a:srgbClr val="000000"/>
                </a:solidFill>
                <a:latin typeface="楷体_GB2312" pitchFamily="49" charset="-122"/>
                <a:ea typeface="楷体_GB2312" pitchFamily="49" charset="-122"/>
              </a:rPr>
              <a:t>美的结束</a:t>
            </a:r>
            <a:r>
              <a:rPr lang="en-US" altLang="zh-CN" smtClean="0">
                <a:solidFill>
                  <a:srgbClr val="000000"/>
                </a:solidFill>
                <a:latin typeface="楷体_GB2312" pitchFamily="49" charset="-122"/>
                <a:ea typeface="楷体_GB2312" pitchFamily="49" charset="-122"/>
              </a:rPr>
              <a:t>,</a:t>
            </a:r>
            <a:r>
              <a:rPr lang="zh-CN" altLang="en-US" smtClean="0">
                <a:solidFill>
                  <a:srgbClr val="000000"/>
                </a:solidFill>
                <a:latin typeface="楷体_GB2312" pitchFamily="49" charset="-122"/>
                <a:ea typeface="楷体_GB2312" pitchFamily="49" charset="-122"/>
              </a:rPr>
              <a:t>令人回味再三</a:t>
            </a:r>
            <a:endParaRPr lang="zh-TW" altLang="en-US" smtClean="0">
              <a:solidFill>
                <a:srgbClr val="000000"/>
              </a:solidFill>
              <a:latin typeface="楷体_GB2312" pitchFamily="49" charset="-122"/>
              <a:ea typeface="楷体_GB2312" pitchFamily="49" charset="-122"/>
            </a:endParaRPr>
          </a:p>
          <a:p>
            <a:pPr algn="just" eaLnBrk="1" hangingPunct="1"/>
            <a:r>
              <a:rPr lang="en-US" altLang="zh-CN" smtClean="0">
                <a:solidFill>
                  <a:srgbClr val="000000"/>
                </a:solidFill>
                <a:latin typeface="楷体_GB2312" pitchFamily="49" charset="-122"/>
                <a:ea typeface="楷体_GB2312" pitchFamily="49" charset="-122"/>
              </a:rPr>
              <a:t>3.</a:t>
            </a:r>
            <a:r>
              <a:rPr lang="en-US" altLang="zh-CN" smtClean="0">
                <a:solidFill>
                  <a:srgbClr val="000000"/>
                </a:solidFill>
                <a:ea typeface="楷体_GB2312" pitchFamily="49" charset="-122"/>
              </a:rPr>
              <a:t>        </a:t>
            </a:r>
            <a:r>
              <a:rPr lang="en-US" altLang="zh-CN" smtClean="0">
                <a:solidFill>
                  <a:srgbClr val="000000"/>
                </a:solidFill>
                <a:latin typeface="楷体_GB2312" pitchFamily="49" charset="-122"/>
                <a:ea typeface="楷体_GB2312" pitchFamily="49" charset="-122"/>
              </a:rPr>
              <a:t> </a:t>
            </a:r>
            <a:r>
              <a:rPr lang="zh-CN" altLang="en-US" smtClean="0">
                <a:solidFill>
                  <a:srgbClr val="000000"/>
                </a:solidFill>
                <a:latin typeface="楷体_GB2312" pitchFamily="49" charset="-122"/>
                <a:ea typeface="楷体_GB2312" pitchFamily="49" charset="-122"/>
              </a:rPr>
              <a:t>上台靠机会</a:t>
            </a:r>
            <a:r>
              <a:rPr lang="en-US" altLang="zh-CN" smtClean="0">
                <a:solidFill>
                  <a:srgbClr val="000000"/>
                </a:solidFill>
                <a:latin typeface="楷体_GB2312" pitchFamily="49" charset="-122"/>
                <a:ea typeface="楷体_GB2312" pitchFamily="49" charset="-122"/>
              </a:rPr>
              <a:t>,</a:t>
            </a:r>
            <a:r>
              <a:rPr lang="zh-CN" altLang="en-US" smtClean="0">
                <a:solidFill>
                  <a:srgbClr val="000000"/>
                </a:solidFill>
                <a:latin typeface="楷体_GB2312" pitchFamily="49" charset="-122"/>
                <a:ea typeface="楷体_GB2312" pitchFamily="49" charset="-122"/>
              </a:rPr>
              <a:t>下台要智能</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2226AE43-9960-4F8B-8663-276A49701C1C}" type="slidenum">
              <a:rPr lang="en-US" altLang="zh-CN"/>
              <a:pPr/>
              <a:t>58</a:t>
            </a:fld>
            <a:endParaRPr lang="en-US" altLang="zh-CN"/>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14400" y="4343400"/>
            <a:ext cx="5029200" cy="4114800"/>
          </a:xfrm>
          <a:noFill/>
          <a:ln/>
        </p:spPr>
        <p:txBody>
          <a:bodyPr/>
          <a:lstStyle/>
          <a:p>
            <a:pPr eaLnBrk="1" hangingPunct="1"/>
            <a:endParaRPr lang="zh-CN" altLang="zh-CN" smtClean="0">
              <a:ea typeface="楷体_GB2312" pitchFamily="49"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40DD3911-D6EF-4381-9579-45EDE9C04CF9}" type="slidenum">
              <a:rPr lang="en-US" altLang="zh-CN"/>
              <a:pPr/>
              <a:t>60</a:t>
            </a:fld>
            <a:endParaRPr lang="en-US" altLang="zh-CN"/>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zh-CN"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600200"/>
            <a:ext cx="8229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600200"/>
            <a:ext cx="8229600" cy="452596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52596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85988"/>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38588"/>
            <a:ext cx="4038600" cy="2187575"/>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Picture 14" descr="power point-8"/>
          <p:cNvPicPr>
            <a:picLocks noChangeAspect="1" noChangeArrowheads="1"/>
          </p:cNvPicPr>
          <p:nvPr userDrawn="1"/>
        </p:nvPicPr>
        <p:blipFill>
          <a:blip r:embed="rId15"/>
          <a:srcRect t="21710"/>
          <a:stretch>
            <a:fillRect/>
          </a:stretch>
        </p:blipFill>
        <p:spPr bwMode="auto">
          <a:xfrm>
            <a:off x="0" y="0"/>
            <a:ext cx="9144000" cy="6858000"/>
          </a:xfrm>
          <a:prstGeom prst="rect">
            <a:avLst/>
          </a:prstGeom>
          <a:noFill/>
          <a:ln w="9525">
            <a:noFill/>
            <a:miter lim="800000"/>
            <a:headEnd/>
            <a:tailEnd/>
          </a:ln>
        </p:spPr>
      </p:pic>
      <p:sp>
        <p:nvSpPr>
          <p:cNvPr id="1040" name="Rectangle 16"/>
          <p:cNvSpPr>
            <a:spLocks noChangeArrowheads="1"/>
          </p:cNvSpPr>
          <p:nvPr userDrawn="1"/>
        </p:nvSpPr>
        <p:spPr bwMode="auto">
          <a:xfrm>
            <a:off x="395288" y="1268413"/>
            <a:ext cx="8353425" cy="5113337"/>
          </a:xfrm>
          <a:prstGeom prst="rect">
            <a:avLst/>
          </a:prstGeom>
          <a:noFill/>
          <a:ln w="38100">
            <a:solidFill>
              <a:schemeClr val="tx1"/>
            </a:solidFill>
            <a:miter lim="800000"/>
            <a:headEnd/>
            <a:tailEnd/>
          </a:ln>
          <a:effectLst/>
        </p:spPr>
        <p:txBody>
          <a:bodyPr wrap="none" anchor="ctr"/>
          <a:lstStyle/>
          <a:p>
            <a:pPr>
              <a:defRPr/>
            </a:pPr>
            <a:endParaRPr lang="zh-CN" altLang="en-US"/>
          </a:p>
        </p:txBody>
      </p:sp>
      <p:pic>
        <p:nvPicPr>
          <p:cNvPr id="5124" name="Picture 10" descr="normal_1554194-001-embed"/>
          <p:cNvPicPr>
            <a:picLocks noChangeAspect="1" noChangeArrowheads="1"/>
          </p:cNvPicPr>
          <p:nvPr userDrawn="1"/>
        </p:nvPicPr>
        <p:blipFill>
          <a:blip r:embed="rId16">
            <a:clrChange>
              <a:clrFrom>
                <a:srgbClr val="FFFFFF"/>
              </a:clrFrom>
              <a:clrTo>
                <a:srgbClr val="FFFFFF">
                  <a:alpha val="0"/>
                </a:srgbClr>
              </a:clrTo>
            </a:clrChange>
          </a:blip>
          <a:srcRect/>
          <a:stretch>
            <a:fillRect/>
          </a:stretch>
        </p:blipFill>
        <p:spPr bwMode="auto">
          <a:xfrm rot="2655451">
            <a:off x="193675" y="5264150"/>
            <a:ext cx="1728788" cy="1198563"/>
          </a:xfrm>
          <a:prstGeom prst="rect">
            <a:avLst/>
          </a:prstGeom>
          <a:noFill/>
          <a:ln w="9525">
            <a:noFill/>
            <a:miter lim="800000"/>
            <a:headEnd/>
            <a:tailEnd/>
          </a:ln>
        </p:spPr>
      </p:pic>
      <p:grpSp>
        <p:nvGrpSpPr>
          <p:cNvPr id="5125" name="Group 17"/>
          <p:cNvGrpSpPr>
            <a:grpSpLocks/>
          </p:cNvGrpSpPr>
          <p:nvPr userDrawn="1"/>
        </p:nvGrpSpPr>
        <p:grpSpPr bwMode="auto">
          <a:xfrm>
            <a:off x="7885113" y="577850"/>
            <a:ext cx="1114425" cy="690563"/>
            <a:chOff x="4967" y="364"/>
            <a:chExt cx="702" cy="435"/>
          </a:xfrm>
        </p:grpSpPr>
        <p:pic>
          <p:nvPicPr>
            <p:cNvPr id="5126" name="Picture 11" descr="normal_1554194-001-embed"/>
            <p:cNvPicPr>
              <a:picLocks noChangeAspect="1" noChangeArrowheads="1"/>
            </p:cNvPicPr>
            <p:nvPr userDrawn="1"/>
          </p:nvPicPr>
          <p:blipFill>
            <a:blip r:embed="rId17">
              <a:clrChange>
                <a:clrFrom>
                  <a:srgbClr val="FFFFFF"/>
                </a:clrFrom>
                <a:clrTo>
                  <a:srgbClr val="FFFFFF">
                    <a:alpha val="0"/>
                  </a:srgbClr>
                </a:clrTo>
              </a:clrChange>
            </a:blip>
            <a:srcRect l="49265"/>
            <a:stretch>
              <a:fillRect/>
            </a:stretch>
          </p:blipFill>
          <p:spPr bwMode="auto">
            <a:xfrm rot="-4061426">
              <a:off x="5046" y="285"/>
              <a:ext cx="435" cy="593"/>
            </a:xfrm>
            <a:prstGeom prst="rect">
              <a:avLst/>
            </a:prstGeom>
            <a:noFill/>
            <a:ln w="9525">
              <a:noFill/>
              <a:miter lim="800000"/>
              <a:headEnd/>
              <a:tailEnd/>
            </a:ln>
          </p:spPr>
        </p:pic>
        <p:pic>
          <p:nvPicPr>
            <p:cNvPr id="5127" name="Picture 15" descr="normal_1554194-001-embed"/>
            <p:cNvPicPr>
              <a:picLocks noChangeAspect="1" noChangeArrowheads="1"/>
            </p:cNvPicPr>
            <p:nvPr userDrawn="1"/>
          </p:nvPicPr>
          <p:blipFill>
            <a:blip r:embed="rId18" cstate="print">
              <a:clrChange>
                <a:clrFrom>
                  <a:srgbClr val="FFFFFF"/>
                </a:clrFrom>
                <a:clrTo>
                  <a:srgbClr val="FFFFFF">
                    <a:alpha val="0"/>
                  </a:srgbClr>
                </a:clrTo>
              </a:clrChange>
            </a:blip>
            <a:srcRect l="58311" b="-2119"/>
            <a:stretch>
              <a:fillRect/>
            </a:stretch>
          </p:blipFill>
          <p:spPr bwMode="auto">
            <a:xfrm rot="-3180099">
              <a:off x="5183" y="268"/>
              <a:ext cx="360" cy="612"/>
            </a:xfrm>
            <a:prstGeom prst="rect">
              <a:avLst/>
            </a:prstGeom>
            <a:noFill/>
            <a:ln w="9525">
              <a:noFill/>
              <a:miter lim="800000"/>
              <a:headEnd/>
              <a:tailEnd/>
            </a:ln>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ea typeface="楷体_GB2312" pitchFamily="49" charset="-122"/>
        </a:defRPr>
      </a:lvl2pPr>
      <a:lvl3pPr algn="ctr" rtl="0" eaLnBrk="0" fontAlgn="base" hangingPunct="0">
        <a:spcBef>
          <a:spcPct val="0"/>
        </a:spcBef>
        <a:spcAft>
          <a:spcPct val="0"/>
        </a:spcAft>
        <a:defRPr sz="4400">
          <a:solidFill>
            <a:schemeClr val="tx2"/>
          </a:solidFill>
          <a:latin typeface="Arial" charset="0"/>
          <a:ea typeface="楷体_GB2312" pitchFamily="49" charset="-122"/>
        </a:defRPr>
      </a:lvl3pPr>
      <a:lvl4pPr algn="ctr" rtl="0" eaLnBrk="0" fontAlgn="base" hangingPunct="0">
        <a:spcBef>
          <a:spcPct val="0"/>
        </a:spcBef>
        <a:spcAft>
          <a:spcPct val="0"/>
        </a:spcAft>
        <a:defRPr sz="4400">
          <a:solidFill>
            <a:schemeClr val="tx2"/>
          </a:solidFill>
          <a:latin typeface="Arial" charset="0"/>
          <a:ea typeface="楷体_GB2312" pitchFamily="49" charset="-122"/>
        </a:defRPr>
      </a:lvl4pPr>
      <a:lvl5pPr algn="ctr" rtl="0" eaLnBrk="0" fontAlgn="base" hangingPunct="0">
        <a:spcBef>
          <a:spcPct val="0"/>
        </a:spcBef>
        <a:spcAft>
          <a:spcPct val="0"/>
        </a:spcAft>
        <a:defRPr sz="4400">
          <a:solidFill>
            <a:schemeClr val="tx2"/>
          </a:solidFill>
          <a:latin typeface="Arial" charset="0"/>
          <a:ea typeface="楷体_GB2312" pitchFamily="49" charset="-122"/>
        </a:defRPr>
      </a:lvl5pPr>
      <a:lvl6pPr marL="457200" algn="ctr" rtl="0" fontAlgn="base">
        <a:spcBef>
          <a:spcPct val="0"/>
        </a:spcBef>
        <a:spcAft>
          <a:spcPct val="0"/>
        </a:spcAft>
        <a:defRPr sz="4400">
          <a:solidFill>
            <a:schemeClr val="tx2"/>
          </a:solidFill>
          <a:latin typeface="Arial" charset="0"/>
          <a:ea typeface="楷体_GB2312" pitchFamily="49" charset="-122"/>
        </a:defRPr>
      </a:lvl6pPr>
      <a:lvl7pPr marL="914400" algn="ctr" rtl="0" fontAlgn="base">
        <a:spcBef>
          <a:spcPct val="0"/>
        </a:spcBef>
        <a:spcAft>
          <a:spcPct val="0"/>
        </a:spcAft>
        <a:defRPr sz="4400">
          <a:solidFill>
            <a:schemeClr val="tx2"/>
          </a:solidFill>
          <a:latin typeface="Arial" charset="0"/>
          <a:ea typeface="楷体_GB2312" pitchFamily="49" charset="-122"/>
        </a:defRPr>
      </a:lvl7pPr>
      <a:lvl8pPr marL="1371600" algn="ctr" rtl="0" fontAlgn="base">
        <a:spcBef>
          <a:spcPct val="0"/>
        </a:spcBef>
        <a:spcAft>
          <a:spcPct val="0"/>
        </a:spcAft>
        <a:defRPr sz="4400">
          <a:solidFill>
            <a:schemeClr val="tx2"/>
          </a:solidFill>
          <a:latin typeface="Arial" charset="0"/>
          <a:ea typeface="楷体_GB2312" pitchFamily="49" charset="-122"/>
        </a:defRPr>
      </a:lvl8pPr>
      <a:lvl9pPr marL="1828800" algn="ctr" rtl="0" fontAlgn="base">
        <a:spcBef>
          <a:spcPct val="0"/>
        </a:spcBef>
        <a:spcAft>
          <a:spcPct val="0"/>
        </a:spcAft>
        <a:defRPr sz="4400">
          <a:solidFill>
            <a:schemeClr val="tx2"/>
          </a:solidFill>
          <a:latin typeface="Arial" charset="0"/>
          <a:ea typeface="楷体_GB2312" pitchFamily="49"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gi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3.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file:///I:\&#35838;&#20214;&#24187;&#28783;\&#25552;&#21319;\&#24847;&#24565;&#32451;&#20064;&#30340;&#39764;&#21147;.ppt"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4.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DFFF7"/>
        </a:solidFill>
        <a:effectLst/>
      </p:bgPr>
    </p:bg>
    <p:spTree>
      <p:nvGrpSpPr>
        <p:cNvPr id="1" name=""/>
        <p:cNvGrpSpPr/>
        <p:nvPr/>
      </p:nvGrpSpPr>
      <p:grpSpPr>
        <a:xfrm>
          <a:off x="0" y="0"/>
          <a:ext cx="0" cy="0"/>
          <a:chOff x="0" y="0"/>
          <a:chExt cx="0" cy="0"/>
        </a:xfrm>
      </p:grpSpPr>
      <p:pic>
        <p:nvPicPr>
          <p:cNvPr id="6146" name="Picture 8" descr="092920266253029"/>
          <p:cNvPicPr>
            <a:picLocks noChangeAspect="1" noChangeArrowheads="1"/>
          </p:cNvPicPr>
          <p:nvPr/>
        </p:nvPicPr>
        <p:blipFill>
          <a:blip r:embed="rId2"/>
          <a:srcRect b="5902"/>
          <a:stretch>
            <a:fillRect/>
          </a:stretch>
        </p:blipFill>
        <p:spPr bwMode="auto">
          <a:xfrm>
            <a:off x="0" y="0"/>
            <a:ext cx="4808538" cy="6858000"/>
          </a:xfrm>
          <a:prstGeom prst="rect">
            <a:avLst/>
          </a:prstGeom>
          <a:noFill/>
          <a:ln w="9525">
            <a:noFill/>
            <a:miter lim="800000"/>
            <a:headEnd/>
            <a:tailEnd/>
          </a:ln>
        </p:spPr>
      </p:pic>
      <p:sp>
        <p:nvSpPr>
          <p:cNvPr id="6147" name="Rectangle 2"/>
          <p:cNvSpPr>
            <a:spLocks noGrp="1" noChangeArrowheads="1"/>
          </p:cNvSpPr>
          <p:nvPr>
            <p:ph type="ctrTitle"/>
          </p:nvPr>
        </p:nvSpPr>
        <p:spPr bwMode="auto">
          <a:xfrm>
            <a:off x="2128838" y="1052513"/>
            <a:ext cx="7772400" cy="1470025"/>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zh-CN" altLang="en-US" sz="6000" i="1" smtClean="0">
                <a:solidFill>
                  <a:srgbClr val="336600"/>
                </a:solidFill>
                <a:ea typeface="华文行楷" pitchFamily="2" charset="-122"/>
              </a:rPr>
              <a:t>蜕变的蝴蝶</a:t>
            </a:r>
          </a:p>
        </p:txBody>
      </p:sp>
      <p:sp>
        <p:nvSpPr>
          <p:cNvPr id="2051" name="Rectangle 3"/>
          <p:cNvSpPr>
            <a:spLocks noGrp="1" noChangeArrowheads="1"/>
          </p:cNvSpPr>
          <p:nvPr>
            <p:ph type="subTitle" idx="1"/>
          </p:nvPr>
        </p:nvSpPr>
        <p:spPr bwMode="auto">
          <a:xfrm>
            <a:off x="828675" y="2636838"/>
            <a:ext cx="8351838" cy="17526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7200" smtClean="0">
                <a:solidFill>
                  <a:srgbClr val="FF0000"/>
                </a:solidFill>
                <a:effectLst>
                  <a:outerShdw blurRad="38100" dist="38100" dir="2700000" algn="tl">
                    <a:srgbClr val="C0C0C0"/>
                  </a:outerShdw>
                </a:effectLst>
              </a:rPr>
              <a:t>如何提升讲台魅力</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0000"/>
                </a:solidFill>
                <a:effectLst>
                  <a:outerShdw blurRad="38100" dist="38100" dir="2700000" algn="tl">
                    <a:srgbClr val="C0C0C0"/>
                  </a:outerShdw>
                </a:effectLst>
              </a:rPr>
              <a:t>课程大纲</a:t>
            </a:r>
          </a:p>
        </p:txBody>
      </p:sp>
      <p:sp>
        <p:nvSpPr>
          <p:cNvPr id="11267" name="Rectangle 3"/>
          <p:cNvSpPr>
            <a:spLocks noGrp="1" noChangeArrowheads="1"/>
          </p:cNvSpPr>
          <p:nvPr>
            <p:ph type="body" idx="1"/>
          </p:nvPr>
        </p:nvSpPr>
        <p:spPr bwMode="auto">
          <a:xfrm>
            <a:off x="2101850" y="1412875"/>
            <a:ext cx="6718300"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20000"/>
              </a:lnSpc>
              <a:buFontTx/>
              <a:buBlip>
                <a:blip r:embed="rId2"/>
              </a:buBlip>
              <a:defRPr/>
            </a:pPr>
            <a:r>
              <a:rPr lang="en-US" altLang="zh-CN" smtClean="0">
                <a:solidFill>
                  <a:srgbClr val="009900"/>
                </a:solidFill>
                <a:effectLst>
                  <a:outerShdw blurRad="38100" dist="38100" dir="2700000" algn="tl">
                    <a:srgbClr val="C0C0C0"/>
                  </a:outerShdw>
                </a:effectLst>
              </a:rPr>
              <a:t> </a:t>
            </a:r>
            <a:r>
              <a:rPr lang="zh-CN" altLang="en-US" smtClean="0">
                <a:solidFill>
                  <a:srgbClr val="009900"/>
                </a:solidFill>
                <a:effectLst>
                  <a:outerShdw blurRad="38100" dist="38100" dir="2700000" algn="tl">
                    <a:srgbClr val="C0C0C0"/>
                  </a:outerShdw>
                </a:effectLst>
              </a:rPr>
              <a:t>专业讲师的形象标准</a:t>
            </a:r>
          </a:p>
          <a:p>
            <a:pPr eaLnBrk="1" hangingPunct="1">
              <a:lnSpc>
                <a:spcPct val="120000"/>
              </a:lnSpc>
              <a:buFontTx/>
              <a:buBlip>
                <a:blip r:embed="rId2"/>
              </a:buBlip>
              <a:defRPr/>
            </a:pPr>
            <a:r>
              <a:rPr lang="zh-CN" altLang="en-US" smtClean="0">
                <a:solidFill>
                  <a:srgbClr val="009900"/>
                </a:solidFill>
                <a:effectLst>
                  <a:outerShdw blurRad="38100" dist="38100" dir="2700000" algn="tl">
                    <a:srgbClr val="C0C0C0"/>
                  </a:outerShdw>
                </a:effectLst>
              </a:rPr>
              <a:t> 如何提升表达魅力</a:t>
            </a:r>
          </a:p>
          <a:p>
            <a:pPr eaLnBrk="1" hangingPunct="1">
              <a:lnSpc>
                <a:spcPct val="120000"/>
              </a:lnSpc>
              <a:buFontTx/>
              <a:buBlip>
                <a:blip r:embed="rId2"/>
              </a:buBlip>
              <a:defRPr/>
            </a:pPr>
            <a:r>
              <a:rPr lang="zh-CN" altLang="en-US" smtClean="0">
                <a:solidFill>
                  <a:srgbClr val="009900"/>
                </a:solidFill>
                <a:effectLst>
                  <a:outerShdw blurRad="38100" dist="38100" dir="2700000" algn="tl">
                    <a:srgbClr val="C0C0C0"/>
                  </a:outerShdw>
                </a:effectLst>
              </a:rPr>
              <a:t> 如何建立完整的思路架构</a:t>
            </a:r>
          </a:p>
          <a:p>
            <a:pPr eaLnBrk="1" hangingPunct="1">
              <a:lnSpc>
                <a:spcPct val="120000"/>
              </a:lnSpc>
              <a:buFontTx/>
              <a:buBlip>
                <a:blip r:embed="rId2"/>
              </a:buBlip>
              <a:defRPr/>
            </a:pPr>
            <a:r>
              <a:rPr lang="zh-CN" altLang="en-US" smtClean="0">
                <a:solidFill>
                  <a:srgbClr val="009900"/>
                </a:solidFill>
                <a:effectLst>
                  <a:outerShdw blurRad="38100" dist="38100" dir="2700000" algn="tl">
                    <a:srgbClr val="C0C0C0"/>
                  </a:outerShdw>
                </a:effectLst>
              </a:rPr>
              <a:t> 如何提升演讲能力</a:t>
            </a:r>
          </a:p>
          <a:p>
            <a:pPr eaLnBrk="1" hangingPunct="1">
              <a:lnSpc>
                <a:spcPct val="120000"/>
              </a:lnSpc>
              <a:buFontTx/>
              <a:buBlip>
                <a:blip r:embed="rId2"/>
              </a:buBlip>
              <a:defRPr/>
            </a:pPr>
            <a:r>
              <a:rPr lang="zh-CN" altLang="en-US" smtClean="0">
                <a:solidFill>
                  <a:srgbClr val="009900"/>
                </a:solidFill>
                <a:effectLst>
                  <a:outerShdw blurRad="38100" dist="38100" dir="2700000" algn="tl">
                    <a:srgbClr val="C0C0C0"/>
                  </a:outerShdw>
                </a:effectLst>
              </a:rPr>
              <a:t> 如何快速与学员拉近距离</a:t>
            </a:r>
          </a:p>
          <a:p>
            <a:pPr eaLnBrk="1" hangingPunct="1">
              <a:lnSpc>
                <a:spcPct val="120000"/>
              </a:lnSpc>
              <a:buFontTx/>
              <a:buBlip>
                <a:blip r:embed="rId2"/>
              </a:buBlip>
              <a:defRPr/>
            </a:pPr>
            <a:r>
              <a:rPr lang="zh-CN" altLang="en-US" smtClean="0">
                <a:solidFill>
                  <a:srgbClr val="009900"/>
                </a:solidFill>
                <a:effectLst>
                  <a:outerShdw blurRad="38100" dist="38100" dir="2700000" algn="tl">
                    <a:srgbClr val="C0C0C0"/>
                  </a:outerShdw>
                </a:effectLst>
              </a:rPr>
              <a:t> 讲课时之注意事项</a:t>
            </a:r>
          </a:p>
          <a:p>
            <a:pPr eaLnBrk="1" hangingPunct="1">
              <a:lnSpc>
                <a:spcPct val="120000"/>
              </a:lnSpc>
              <a:buFontTx/>
              <a:buBlip>
                <a:blip r:embed="rId2"/>
              </a:buBlip>
              <a:defRPr/>
            </a:pPr>
            <a:r>
              <a:rPr lang="zh-CN" altLang="en-US" smtClean="0">
                <a:solidFill>
                  <a:srgbClr val="009900"/>
                </a:solidFill>
                <a:effectLst>
                  <a:outerShdw blurRad="38100" dist="38100" dir="2700000" algn="tl">
                    <a:srgbClr val="C0C0C0"/>
                  </a:outerShdw>
                </a:effectLst>
              </a:rPr>
              <a:t> 实地演练～魅力呈现</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Text Box 4"/>
          <p:cNvSpPr txBox="1">
            <a:spLocks noChangeArrowheads="1"/>
          </p:cNvSpPr>
          <p:nvPr/>
        </p:nvSpPr>
        <p:spPr bwMode="auto">
          <a:xfrm>
            <a:off x="250825" y="2390775"/>
            <a:ext cx="7837488" cy="1800225"/>
          </a:xfrm>
          <a:prstGeom prst="rect">
            <a:avLst/>
          </a:prstGeom>
          <a:noFill/>
          <a:ln w="9525">
            <a:noFill/>
            <a:miter lim="800000"/>
            <a:headEnd/>
            <a:tailEnd/>
          </a:ln>
          <a:effectLst/>
        </p:spPr>
        <p:txBody>
          <a:bodyPr wrap="none">
            <a:spAutoFit/>
          </a:bodyPr>
          <a:lstStyle/>
          <a:p>
            <a:pPr>
              <a:lnSpc>
                <a:spcPct val="140000"/>
              </a:lnSpc>
              <a:defRPr/>
            </a:pPr>
            <a:r>
              <a:rPr lang="en-US" altLang="zh-CN" sz="4000">
                <a:solidFill>
                  <a:srgbClr val="009900"/>
                </a:solidFill>
                <a:effectLst>
                  <a:outerShdw blurRad="38100" dist="38100" dir="2700000" algn="tl">
                    <a:srgbClr val="C0C0C0"/>
                  </a:outerShdw>
                </a:effectLst>
                <a:ea typeface="楷体_GB2312" pitchFamily="49" charset="-122"/>
              </a:rPr>
              <a:t>     </a:t>
            </a:r>
            <a:r>
              <a:rPr lang="zh-CN" altLang="en-US" sz="4000">
                <a:solidFill>
                  <a:srgbClr val="009900"/>
                </a:solidFill>
                <a:effectLst>
                  <a:outerShdw blurRad="38100" dist="38100" dir="2700000" algn="tl">
                    <a:srgbClr val="C0C0C0"/>
                  </a:outerShdw>
                </a:effectLst>
                <a:ea typeface="楷体_GB2312" pitchFamily="49" charset="-122"/>
              </a:rPr>
              <a:t>建立良好的第一印象，</a:t>
            </a:r>
          </a:p>
          <a:p>
            <a:pPr>
              <a:lnSpc>
                <a:spcPct val="140000"/>
              </a:lnSpc>
              <a:defRPr/>
            </a:pPr>
            <a:r>
              <a:rPr lang="zh-CN" altLang="en-US" sz="4000">
                <a:solidFill>
                  <a:srgbClr val="009900"/>
                </a:solidFill>
                <a:effectLst>
                  <a:outerShdw blurRad="38100" dist="38100" dir="2700000" algn="tl">
                    <a:srgbClr val="C0C0C0"/>
                  </a:outerShdw>
                </a:effectLst>
                <a:ea typeface="楷体_GB2312" pitchFamily="49" charset="-122"/>
              </a:rPr>
              <a:t>                             由外在形象开始</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专业讲师的形象标准</a:t>
            </a:r>
          </a:p>
        </p:txBody>
      </p:sp>
      <p:sp>
        <p:nvSpPr>
          <p:cNvPr id="49157" name="Text Box 5"/>
          <p:cNvSpPr txBox="1">
            <a:spLocks noChangeArrowheads="1"/>
          </p:cNvSpPr>
          <p:nvPr/>
        </p:nvSpPr>
        <p:spPr bwMode="auto">
          <a:xfrm>
            <a:off x="323850" y="1484313"/>
            <a:ext cx="8675688" cy="3719512"/>
          </a:xfrm>
          <a:prstGeom prst="rect">
            <a:avLst/>
          </a:prstGeom>
          <a:noFill/>
          <a:ln w="9525">
            <a:noFill/>
            <a:miter lim="800000"/>
            <a:headEnd/>
            <a:tailEnd/>
          </a:ln>
          <a:effectLst/>
        </p:spPr>
        <p:txBody>
          <a:bodyPr>
            <a:spAutoFit/>
          </a:bodyPr>
          <a:lstStyle/>
          <a:p>
            <a:pPr>
              <a:lnSpc>
                <a:spcPct val="170000"/>
              </a:lnSpc>
              <a:buFontTx/>
              <a:buBlip>
                <a:blip r:embed="rId2"/>
              </a:buBlip>
              <a:defRPr/>
            </a:pPr>
            <a:r>
              <a:rPr lang="zh-CN" altLang="en-US" sz="2800" b="0">
                <a:solidFill>
                  <a:srgbClr val="0066FF"/>
                </a:solidFill>
                <a:effectLst>
                  <a:outerShdw blurRad="38100" dist="38100" dir="2700000" algn="tl">
                    <a:srgbClr val="C0C0C0"/>
                  </a:outerShdw>
                </a:effectLst>
                <a:ea typeface="楷体_GB2312" pitchFamily="49" charset="-122"/>
              </a:rPr>
              <a:t>服装：</a:t>
            </a:r>
            <a:r>
              <a:rPr lang="zh-CN" altLang="en-US" sz="2800" b="0">
                <a:solidFill>
                  <a:srgbClr val="009900"/>
                </a:solidFill>
                <a:effectLst>
                  <a:outerShdw blurRad="38100" dist="38100" dir="2700000" algn="tl">
                    <a:srgbClr val="C0C0C0"/>
                  </a:outerShdw>
                </a:effectLst>
                <a:ea typeface="楷体_GB2312" pitchFamily="49" charset="-122"/>
              </a:rPr>
              <a:t>干净整齐、简洁大方、禁忌性感及休闲服</a:t>
            </a:r>
          </a:p>
          <a:p>
            <a:pPr>
              <a:lnSpc>
                <a:spcPct val="170000"/>
              </a:lnSpc>
              <a:buFontTx/>
              <a:buBlip>
                <a:blip r:embed="rId2"/>
              </a:buBlip>
              <a:defRPr/>
            </a:pPr>
            <a:r>
              <a:rPr lang="zh-CN" altLang="en-US" sz="2800" b="0">
                <a:solidFill>
                  <a:srgbClr val="0066FF"/>
                </a:solidFill>
                <a:effectLst>
                  <a:outerShdw blurRad="38100" dist="38100" dir="2700000" algn="tl">
                    <a:srgbClr val="C0C0C0"/>
                  </a:outerShdw>
                </a:effectLst>
                <a:ea typeface="楷体_GB2312" pitchFamily="49" charset="-122"/>
              </a:rPr>
              <a:t>发型：</a:t>
            </a:r>
            <a:r>
              <a:rPr lang="zh-CN" altLang="en-US" sz="2800" b="0">
                <a:solidFill>
                  <a:srgbClr val="009900"/>
                </a:solidFill>
                <a:effectLst>
                  <a:outerShdw blurRad="38100" dist="38100" dir="2700000" algn="tl">
                    <a:srgbClr val="C0C0C0"/>
                  </a:outerShdw>
                </a:effectLst>
                <a:ea typeface="楷体_GB2312" pitchFamily="49" charset="-122"/>
              </a:rPr>
              <a:t>干净利落、整齐大方、禁忌披头散发之发型</a:t>
            </a:r>
          </a:p>
          <a:p>
            <a:pPr>
              <a:lnSpc>
                <a:spcPct val="170000"/>
              </a:lnSpc>
              <a:buFontTx/>
              <a:buBlip>
                <a:blip r:embed="rId2"/>
              </a:buBlip>
              <a:defRPr/>
            </a:pPr>
            <a:r>
              <a:rPr lang="zh-CN" altLang="en-US" sz="2800" b="0">
                <a:solidFill>
                  <a:srgbClr val="0066FF"/>
                </a:solidFill>
                <a:effectLst>
                  <a:outerShdw blurRad="38100" dist="38100" dir="2700000" algn="tl">
                    <a:srgbClr val="C0C0C0"/>
                  </a:outerShdw>
                </a:effectLst>
                <a:ea typeface="楷体_GB2312" pitchFamily="49" charset="-122"/>
              </a:rPr>
              <a:t>妆容：</a:t>
            </a:r>
            <a:r>
              <a:rPr lang="zh-CN" altLang="en-US" sz="2800" b="0">
                <a:solidFill>
                  <a:srgbClr val="009900"/>
                </a:solidFill>
                <a:effectLst>
                  <a:outerShdw blurRad="38100" dist="38100" dir="2700000" algn="tl">
                    <a:srgbClr val="C0C0C0"/>
                  </a:outerShdw>
                </a:effectLst>
                <a:ea typeface="楷体_GB2312" pitchFamily="49" charset="-122"/>
              </a:rPr>
              <a:t>六项妆容、高贵淡雅、禁忌浓妆艳抹之妆容</a:t>
            </a:r>
          </a:p>
          <a:p>
            <a:pPr>
              <a:lnSpc>
                <a:spcPct val="170000"/>
              </a:lnSpc>
              <a:buFontTx/>
              <a:buBlip>
                <a:blip r:embed="rId2"/>
              </a:buBlip>
              <a:defRPr/>
            </a:pPr>
            <a:r>
              <a:rPr lang="zh-CN" altLang="en-US" sz="2800" b="0">
                <a:solidFill>
                  <a:srgbClr val="0066FF"/>
                </a:solidFill>
                <a:effectLst>
                  <a:outerShdw blurRad="38100" dist="38100" dir="2700000" algn="tl">
                    <a:srgbClr val="C0C0C0"/>
                  </a:outerShdw>
                </a:effectLst>
                <a:ea typeface="楷体_GB2312" pitchFamily="49" charset="-122"/>
              </a:rPr>
              <a:t>饰品：</a:t>
            </a:r>
            <a:r>
              <a:rPr lang="zh-CN" altLang="en-US" sz="2800" b="0">
                <a:solidFill>
                  <a:srgbClr val="009900"/>
                </a:solidFill>
                <a:effectLst>
                  <a:outerShdw blurRad="38100" dist="38100" dir="2700000" algn="tl">
                    <a:srgbClr val="C0C0C0"/>
                  </a:outerShdw>
                </a:effectLst>
                <a:ea typeface="楷体_GB2312" pitchFamily="49" charset="-122"/>
              </a:rPr>
              <a:t>简洁大方、具有质感、禁忌隆重烦琐之饰品</a:t>
            </a:r>
          </a:p>
          <a:p>
            <a:pPr>
              <a:lnSpc>
                <a:spcPct val="170000"/>
              </a:lnSpc>
              <a:buFontTx/>
              <a:buBlip>
                <a:blip r:embed="rId2"/>
              </a:buBlip>
              <a:defRPr/>
            </a:pPr>
            <a:r>
              <a:rPr lang="zh-CN" altLang="en-US" sz="2800" b="0">
                <a:solidFill>
                  <a:srgbClr val="0066FF"/>
                </a:solidFill>
                <a:effectLst>
                  <a:outerShdw blurRad="38100" dist="38100" dir="2700000" algn="tl">
                    <a:srgbClr val="C0C0C0"/>
                  </a:outerShdw>
                </a:effectLst>
                <a:ea typeface="楷体_GB2312" pitchFamily="49" charset="-122"/>
              </a:rPr>
              <a:t>鞋子：</a:t>
            </a:r>
            <a:r>
              <a:rPr lang="zh-CN" altLang="en-US" sz="2800" b="0">
                <a:solidFill>
                  <a:srgbClr val="009900"/>
                </a:solidFill>
                <a:effectLst>
                  <a:outerShdw blurRad="38100" dist="38100" dir="2700000" algn="tl">
                    <a:srgbClr val="C0C0C0"/>
                  </a:outerShdw>
                </a:effectLst>
                <a:ea typeface="楷体_GB2312" pitchFamily="49" charset="-122"/>
              </a:rPr>
              <a:t>包头皮鞋、干净协调、禁忌拖鞋及休闲鞋</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7937500" y="2151063"/>
            <a:ext cx="1098550" cy="2286000"/>
          </a:xfrm>
          <a:prstGeom prst="rect">
            <a:avLst/>
          </a:prstGeom>
          <a:noFill/>
          <a:ln w="9525">
            <a:noFill/>
            <a:miter lim="800000"/>
            <a:headEnd/>
            <a:tailEnd/>
          </a:ln>
          <a:effectLst/>
        </p:spPr>
        <p:txBody>
          <a:bodyPr wrap="none">
            <a:spAutoFit/>
          </a:bodyPr>
          <a:lstStyle/>
          <a:p>
            <a:pPr>
              <a:defRPr/>
            </a:pPr>
            <a:r>
              <a:rPr kumimoji="1" lang="zh-CN" altLang="en-US" sz="7200" b="0">
                <a:solidFill>
                  <a:srgbClr val="FF3300"/>
                </a:solidFill>
                <a:effectLst>
                  <a:outerShdw blurRad="38100" dist="38100" dir="2700000" algn="tl">
                    <a:srgbClr val="C0C0C0"/>
                  </a:outerShdw>
                </a:effectLst>
                <a:latin typeface="Verdana" pitchFamily="34" charset="0"/>
                <a:ea typeface="楷体_GB2312" pitchFamily="49" charset="-122"/>
              </a:rPr>
              <a:t>服</a:t>
            </a:r>
          </a:p>
          <a:p>
            <a:pPr>
              <a:defRPr/>
            </a:pPr>
            <a:r>
              <a:rPr kumimoji="1" lang="zh-CN" altLang="en-US" sz="7200" b="0">
                <a:solidFill>
                  <a:srgbClr val="FF3300"/>
                </a:solidFill>
                <a:effectLst>
                  <a:outerShdw blurRad="38100" dist="38100" dir="2700000" algn="tl">
                    <a:srgbClr val="C0C0C0"/>
                  </a:outerShdw>
                </a:effectLst>
                <a:latin typeface="Verdana" pitchFamily="34" charset="0"/>
                <a:ea typeface="楷体_GB2312" pitchFamily="49" charset="-122"/>
              </a:rPr>
              <a:t>装</a:t>
            </a:r>
          </a:p>
        </p:txBody>
      </p:sp>
      <p:sp>
        <p:nvSpPr>
          <p:cNvPr id="50180" name="Rectangle 4"/>
          <p:cNvSpPr>
            <a:spLocks noChangeArrowheads="1"/>
          </p:cNvSpPr>
          <p:nvPr/>
        </p:nvSpPr>
        <p:spPr bwMode="auto">
          <a:xfrm>
            <a:off x="250825" y="658813"/>
            <a:ext cx="692150" cy="5578475"/>
          </a:xfrm>
          <a:prstGeom prst="rect">
            <a:avLst/>
          </a:prstGeom>
          <a:noFill/>
          <a:ln w="9525">
            <a:noFill/>
            <a:miter lim="800000"/>
            <a:headEnd/>
            <a:tailEnd/>
          </a:ln>
          <a:effectLst/>
        </p:spPr>
        <p:txBody>
          <a:bodyPr wrap="none">
            <a:spAutoFit/>
          </a:bodyPr>
          <a:lstStyle/>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整</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齐</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清</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洁</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简</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洁</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大</a:t>
            </a:r>
          </a:p>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方</a:t>
            </a:r>
          </a:p>
        </p:txBody>
      </p:sp>
      <p:sp>
        <p:nvSpPr>
          <p:cNvPr id="50185" name="Rectangle 9"/>
          <p:cNvSpPr>
            <a:spLocks noChangeArrowheads="1"/>
          </p:cNvSpPr>
          <p:nvPr/>
        </p:nvSpPr>
        <p:spPr bwMode="auto">
          <a:xfrm>
            <a:off x="5940425" y="1412875"/>
            <a:ext cx="2016125" cy="3019425"/>
          </a:xfrm>
          <a:prstGeom prst="rect">
            <a:avLst/>
          </a:prstGeom>
          <a:noFill/>
          <a:ln w="9525">
            <a:noFill/>
            <a:miter lim="800000"/>
            <a:headEnd/>
            <a:tailEnd/>
          </a:ln>
          <a:effectLst/>
        </p:spPr>
        <p:txBody>
          <a:bodyPr>
            <a:spAutoFit/>
          </a:bodyPr>
          <a:lstStyle/>
          <a:p>
            <a:pPr>
              <a:defRPr/>
            </a:pPr>
            <a:r>
              <a:rPr kumimoji="1" lang="en-US" altLang="zh-CN" sz="9600" dirty="0">
                <a:solidFill>
                  <a:srgbClr val="009900"/>
                </a:solidFill>
                <a:effectLst>
                  <a:outerShdw blurRad="38100" dist="38100" dir="2700000" algn="tl">
                    <a:srgbClr val="C0C0C0"/>
                  </a:outerShdw>
                </a:effectLst>
                <a:latin typeface="Verdana" pitchFamily="34" charset="0"/>
                <a:ea typeface="楷体_GB2312" pitchFamily="49" charset="-122"/>
              </a:rPr>
              <a:t>2 </a:t>
            </a:r>
            <a:r>
              <a:rPr kumimoji="1" lang="zh-CN" altLang="en-US" sz="9600" dirty="0">
                <a:solidFill>
                  <a:srgbClr val="009900"/>
                </a:solidFill>
                <a:effectLst>
                  <a:outerShdw blurRad="38100" dist="38100" dir="2700000" algn="tl">
                    <a:srgbClr val="C0C0C0"/>
                  </a:outerShdw>
                </a:effectLst>
                <a:latin typeface="Verdana" pitchFamily="34" charset="0"/>
                <a:ea typeface="楷体_GB2312" pitchFamily="49" charset="-122"/>
              </a:rPr>
              <a:t>分</a:t>
            </a:r>
          </a:p>
        </p:txBody>
      </p:sp>
      <p:pic>
        <p:nvPicPr>
          <p:cNvPr id="6" name="图片 5" descr="1.jpg"/>
          <p:cNvPicPr>
            <a:picLocks noChangeAspect="1"/>
          </p:cNvPicPr>
          <p:nvPr/>
        </p:nvPicPr>
        <p:blipFill>
          <a:blip r:embed="rId3"/>
          <a:stretch>
            <a:fillRect/>
          </a:stretch>
        </p:blipFill>
        <p:spPr>
          <a:xfrm>
            <a:off x="1357290" y="142852"/>
            <a:ext cx="3543300" cy="66198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 calcmode="lin" valueType="num">
                                      <p:cBhvr additive="base">
                                        <p:cTn id="7" dur="500" fill="hold"/>
                                        <p:tgtEl>
                                          <p:spTgt spid="50179"/>
                                        </p:tgtEl>
                                        <p:attrNameLst>
                                          <p:attrName>ppt_x</p:attrName>
                                        </p:attrNameLst>
                                      </p:cBhvr>
                                      <p:tavLst>
                                        <p:tav tm="0">
                                          <p:val>
                                            <p:strVal val="#ppt_x"/>
                                          </p:val>
                                        </p:tav>
                                        <p:tav tm="100000">
                                          <p:val>
                                            <p:strVal val="#ppt_x"/>
                                          </p:val>
                                        </p:tav>
                                      </p:tavLst>
                                    </p:anim>
                                    <p:anim calcmode="lin" valueType="num">
                                      <p:cBhvr additive="base">
                                        <p:cTn id="8" dur="500" fill="hold"/>
                                        <p:tgtEl>
                                          <p:spTgt spid="50179"/>
                                        </p:tgtEl>
                                        <p:attrNameLst>
                                          <p:attrName>ppt_y</p:attrName>
                                        </p:attrNameLst>
                                      </p:cBhvr>
                                      <p:tavLst>
                                        <p:tav tm="0">
                                          <p:val>
                                            <p:strVal val="1+#ppt_h/2"/>
                                          </p:val>
                                        </p:tav>
                                        <p:tav tm="100000">
                                          <p:val>
                                            <p:strVal val="#ppt_y"/>
                                          </p:val>
                                        </p:tav>
                                      </p:tavLst>
                                    </p:anim>
                                  </p:childTnLst>
                                </p:cTn>
                              </p:par>
                              <p:par>
                                <p:cTn id="9" presetID="6" presetClass="emph" presetSubtype="0" fill="hold" grpId="1" nodeType="withEffect">
                                  <p:stCondLst>
                                    <p:cond delay="0"/>
                                  </p:stCondLst>
                                  <p:childTnLst>
                                    <p:animScale>
                                      <p:cBhvr>
                                        <p:cTn id="10" dur="3000" fill="hold"/>
                                        <p:tgtEl>
                                          <p:spTgt spid="50179"/>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56" presetClass="entr" presetSubtype="0" fill="hold" grpId="0" nodeType="clickEffect">
                                  <p:stCondLst>
                                    <p:cond delay="0"/>
                                  </p:stCondLst>
                                  <p:iterate type="lt">
                                    <p:tmPct val="10000"/>
                                  </p:iterate>
                                  <p:childTnLst>
                                    <p:set>
                                      <p:cBhvr>
                                        <p:cTn id="14" dur="1" fill="hold">
                                          <p:stCondLst>
                                            <p:cond delay="0"/>
                                          </p:stCondLst>
                                        </p:cTn>
                                        <p:tgtEl>
                                          <p:spTgt spid="50180"/>
                                        </p:tgtEl>
                                        <p:attrNameLst>
                                          <p:attrName>style.visibility</p:attrName>
                                        </p:attrNameLst>
                                      </p:cBhvr>
                                      <p:to>
                                        <p:strVal val="visible"/>
                                      </p:to>
                                    </p:set>
                                    <p:anim by="(-#ppt_w*2)" calcmode="lin" valueType="num">
                                      <p:cBhvr rctx="PPT">
                                        <p:cTn id="15" dur="500" autoRev="1" fill="hold">
                                          <p:stCondLst>
                                            <p:cond delay="0"/>
                                          </p:stCondLst>
                                        </p:cTn>
                                        <p:tgtEl>
                                          <p:spTgt spid="50180"/>
                                        </p:tgtEl>
                                        <p:attrNameLst>
                                          <p:attrName>ppt_w</p:attrName>
                                        </p:attrNameLst>
                                      </p:cBhvr>
                                    </p:anim>
                                    <p:anim by="(#ppt_w*0.50)" calcmode="lin" valueType="num">
                                      <p:cBhvr>
                                        <p:cTn id="16" dur="500" decel="50000" autoRev="1" fill="hold">
                                          <p:stCondLst>
                                            <p:cond delay="0"/>
                                          </p:stCondLst>
                                        </p:cTn>
                                        <p:tgtEl>
                                          <p:spTgt spid="50180"/>
                                        </p:tgtEl>
                                        <p:attrNameLst>
                                          <p:attrName>ppt_x</p:attrName>
                                        </p:attrNameLst>
                                      </p:cBhvr>
                                    </p:anim>
                                    <p:anim from="(-#ppt_h/2)" to="(#ppt_y)" calcmode="lin" valueType="num">
                                      <p:cBhvr>
                                        <p:cTn id="17" dur="1000" fill="hold">
                                          <p:stCondLst>
                                            <p:cond delay="0"/>
                                          </p:stCondLst>
                                        </p:cTn>
                                        <p:tgtEl>
                                          <p:spTgt spid="50180"/>
                                        </p:tgtEl>
                                        <p:attrNameLst>
                                          <p:attrName>ppt_y</p:attrName>
                                        </p:attrNameLst>
                                      </p:cBhvr>
                                    </p:anim>
                                    <p:animRot by="21600000">
                                      <p:cBhvr>
                                        <p:cTn id="18" dur="1000" fill="hold">
                                          <p:stCondLst>
                                            <p:cond delay="0"/>
                                          </p:stCondLst>
                                        </p:cTn>
                                        <p:tgtEl>
                                          <p:spTgt spid="50180"/>
                                        </p:tgtEl>
                                        <p:attrNameLst>
                                          <p:attrName>r</p:attrName>
                                        </p:attrNameLst>
                                      </p:cBhvr>
                                    </p:animRo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0185"/>
                                        </p:tgtEl>
                                        <p:attrNameLst>
                                          <p:attrName>style.visibility</p:attrName>
                                        </p:attrNameLst>
                                      </p:cBhvr>
                                      <p:to>
                                        <p:strVal val="visible"/>
                                      </p:to>
                                    </p:set>
                                    <p:anim calcmode="lin" valueType="num">
                                      <p:cBhvr additive="base">
                                        <p:cTn id="23" dur="500" fill="hold"/>
                                        <p:tgtEl>
                                          <p:spTgt spid="50185"/>
                                        </p:tgtEl>
                                        <p:attrNameLst>
                                          <p:attrName>ppt_x</p:attrName>
                                        </p:attrNameLst>
                                      </p:cBhvr>
                                      <p:tavLst>
                                        <p:tav tm="0">
                                          <p:val>
                                            <p:strVal val="#ppt_x"/>
                                          </p:val>
                                        </p:tav>
                                        <p:tav tm="100000">
                                          <p:val>
                                            <p:strVal val="#ppt_x"/>
                                          </p:val>
                                        </p:tav>
                                      </p:tavLst>
                                    </p:anim>
                                    <p:anim calcmode="lin" valueType="num">
                                      <p:cBhvr additive="base">
                                        <p:cTn id="24" dur="500" fill="hold"/>
                                        <p:tgtEl>
                                          <p:spTgt spid="50185"/>
                                        </p:tgtEl>
                                        <p:attrNameLst>
                                          <p:attrName>ppt_y</p:attrName>
                                        </p:attrNameLst>
                                      </p:cBhvr>
                                      <p:tavLst>
                                        <p:tav tm="0">
                                          <p:val>
                                            <p:strVal val="1+#ppt_h/2"/>
                                          </p:val>
                                        </p:tav>
                                        <p:tav tm="100000">
                                          <p:val>
                                            <p:strVal val="#ppt_y"/>
                                          </p:val>
                                        </p:tav>
                                      </p:tavLst>
                                    </p:anim>
                                  </p:childTnLst>
                                </p:cTn>
                              </p:par>
                              <p:par>
                                <p:cTn id="25" presetID="6" presetClass="emph" presetSubtype="0" fill="hold" grpId="1" nodeType="withEffect">
                                  <p:stCondLst>
                                    <p:cond delay="0"/>
                                  </p:stCondLst>
                                  <p:childTnLst>
                                    <p:animScale>
                                      <p:cBhvr>
                                        <p:cTn id="26" dur="3000" fill="hold"/>
                                        <p:tgtEl>
                                          <p:spTgt spid="5018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P spid="50179" grpId="1"/>
      <p:bldP spid="50180" grpId="0"/>
      <p:bldP spid="50185" grpId="0"/>
      <p:bldP spid="50185" grpId="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图片 3" descr="1.jpg"/>
          <p:cNvPicPr>
            <a:picLocks noChangeAspect="1"/>
          </p:cNvPicPr>
          <p:nvPr/>
        </p:nvPicPr>
        <p:blipFill>
          <a:blip r:embed="rId2"/>
          <a:stretch>
            <a:fillRect/>
          </a:stretch>
        </p:blipFill>
        <p:spPr>
          <a:xfrm>
            <a:off x="2966734" y="0"/>
            <a:ext cx="3210532" cy="6858000"/>
          </a:xfrm>
          <a:prstGeom prst="rect">
            <a:avLst/>
          </a:prstGeom>
        </p:spPr>
      </p:pic>
      <p:sp>
        <p:nvSpPr>
          <p:cNvPr id="53259" name="Text Box 11"/>
          <p:cNvSpPr txBox="1">
            <a:spLocks noChangeArrowheads="1"/>
          </p:cNvSpPr>
          <p:nvPr/>
        </p:nvSpPr>
        <p:spPr bwMode="auto">
          <a:xfrm>
            <a:off x="611188" y="5264150"/>
            <a:ext cx="7762875" cy="914400"/>
          </a:xfrm>
          <a:prstGeom prst="rect">
            <a:avLst/>
          </a:prstGeom>
          <a:noFill/>
          <a:ln w="9525">
            <a:noFill/>
            <a:miter lim="800000"/>
            <a:headEnd/>
            <a:tailEnd/>
          </a:ln>
          <a:effectLst/>
        </p:spPr>
        <p:txBody>
          <a:bodyPr wrap="none">
            <a:spAutoFit/>
          </a:bodyPr>
          <a:lstStyle/>
          <a:p>
            <a:pPr>
              <a:defRPr/>
            </a:pPr>
            <a:r>
              <a:rPr lang="zh-CN" altLang="en-US" sz="5400">
                <a:solidFill>
                  <a:srgbClr val="FFFF00"/>
                </a:solidFill>
                <a:effectLst>
                  <a:outerShdw blurRad="38100" dist="38100" dir="2700000" algn="tl">
                    <a:srgbClr val="C0C0C0"/>
                  </a:outerShdw>
                </a:effectLst>
                <a:ea typeface="楷体_GB2312" pitchFamily="49" charset="-122"/>
              </a:rPr>
              <a:t>重要场合以职业套装为主</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2"/>
          <p:cNvSpPr txBox="1">
            <a:spLocks noChangeArrowheads="1"/>
          </p:cNvSpPr>
          <p:nvPr/>
        </p:nvSpPr>
        <p:spPr bwMode="auto">
          <a:xfrm>
            <a:off x="2339975" y="2492375"/>
            <a:ext cx="4772025" cy="1708150"/>
          </a:xfrm>
          <a:prstGeom prst="rect">
            <a:avLst/>
          </a:prstGeom>
          <a:noFill/>
          <a:ln w="9525">
            <a:noFill/>
            <a:miter lim="800000"/>
            <a:headEnd/>
            <a:tailEnd/>
          </a:ln>
          <a:effectLst/>
        </p:spPr>
        <p:txBody>
          <a:bodyPr>
            <a:spAutoFit/>
          </a:bodyPr>
          <a:lstStyle/>
          <a:p>
            <a:pPr>
              <a:defRPr/>
            </a:pPr>
            <a:r>
              <a:rPr kumimoji="1" lang="zh-CN" altLang="en-US" sz="10600" b="0">
                <a:solidFill>
                  <a:srgbClr val="009900"/>
                </a:solidFill>
                <a:effectLst>
                  <a:outerShdw blurRad="38100" dist="38100" dir="2700000" algn="tl">
                    <a:srgbClr val="C0C0C0"/>
                  </a:outerShdw>
                </a:effectLst>
                <a:latin typeface="Verdana" pitchFamily="34" charset="0"/>
                <a:ea typeface="楷体_GB2312" pitchFamily="49" charset="-122"/>
              </a:rPr>
              <a:t>发  型</a:t>
            </a:r>
          </a:p>
        </p:txBody>
      </p:sp>
      <p:sp>
        <p:nvSpPr>
          <p:cNvPr id="57347" name="Rectangle 3"/>
          <p:cNvSpPr>
            <a:spLocks noChangeArrowheads="1"/>
          </p:cNvSpPr>
          <p:nvPr/>
        </p:nvSpPr>
        <p:spPr bwMode="auto">
          <a:xfrm>
            <a:off x="457200" y="274638"/>
            <a:ext cx="8229600" cy="1143000"/>
          </a:xfrm>
          <a:prstGeom prst="rect">
            <a:avLst/>
          </a:prstGeom>
          <a:noFill/>
          <a:ln w="9525">
            <a:noFill/>
            <a:miter lim="800000"/>
            <a:headEnd/>
            <a:tailEnd/>
          </a:ln>
          <a:effectLst/>
        </p:spPr>
        <p:txBody>
          <a:bodyPr/>
          <a:lstStyle/>
          <a:p>
            <a:pPr algn="ctr">
              <a:defRPr/>
            </a:pPr>
            <a:r>
              <a:rPr lang="zh-CN" altLang="en-US" sz="5400">
                <a:solidFill>
                  <a:srgbClr val="FF3300"/>
                </a:solidFill>
                <a:effectLst>
                  <a:outerShdw blurRad="38100" dist="38100" dir="2700000" algn="tl">
                    <a:srgbClr val="C0C0C0"/>
                  </a:outerShdw>
                </a:effectLst>
                <a:ea typeface="楷体_GB2312" pitchFamily="49" charset="-122"/>
              </a:rPr>
              <a:t>专业讲师的形象标准</a:t>
            </a:r>
          </a:p>
        </p:txBody>
      </p:sp>
      <p:sp>
        <p:nvSpPr>
          <p:cNvPr id="57348" name="Text Box 4"/>
          <p:cNvSpPr txBox="1">
            <a:spLocks noChangeArrowheads="1"/>
          </p:cNvSpPr>
          <p:nvPr/>
        </p:nvSpPr>
        <p:spPr bwMode="auto">
          <a:xfrm>
            <a:off x="2987675" y="4292600"/>
            <a:ext cx="4772025" cy="1708150"/>
          </a:xfrm>
          <a:prstGeom prst="rect">
            <a:avLst/>
          </a:prstGeom>
          <a:noFill/>
          <a:ln w="9525">
            <a:noFill/>
            <a:miter lim="800000"/>
            <a:headEnd/>
            <a:tailEnd/>
          </a:ln>
          <a:effectLst/>
        </p:spPr>
        <p:txBody>
          <a:bodyPr>
            <a:spAutoFit/>
          </a:bodyPr>
          <a:lstStyle/>
          <a:p>
            <a:pPr>
              <a:defRPr/>
            </a:pPr>
            <a:r>
              <a:rPr kumimoji="1" lang="en-US" altLang="zh-CN" sz="10600" b="0">
                <a:solidFill>
                  <a:srgbClr val="009900"/>
                </a:solidFill>
                <a:effectLst>
                  <a:outerShdw blurRad="38100" dist="38100" dir="2700000" algn="tl">
                    <a:srgbClr val="C0C0C0"/>
                  </a:outerShdw>
                </a:effectLst>
                <a:latin typeface="Verdana" pitchFamily="34" charset="0"/>
                <a:ea typeface="楷体_GB2312" pitchFamily="49" charset="-122"/>
              </a:rPr>
              <a:t>2 </a:t>
            </a:r>
            <a:r>
              <a:rPr kumimoji="1" lang="zh-CN" altLang="en-US" sz="10600" b="0">
                <a:solidFill>
                  <a:srgbClr val="009900"/>
                </a:solidFill>
                <a:effectLst>
                  <a:outerShdw blurRad="38100" dist="38100" dir="2700000" algn="tl">
                    <a:srgbClr val="C0C0C0"/>
                  </a:outerShdw>
                </a:effectLst>
                <a:latin typeface="Verdana" pitchFamily="34" charset="0"/>
                <a:ea typeface="楷体_GB2312" pitchFamily="49" charset="-122"/>
              </a:rPr>
              <a:t>分</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内容占位符 6" descr="1.jpg"/>
          <p:cNvPicPr>
            <a:picLocks noGrp="1" noChangeAspect="1"/>
          </p:cNvPicPr>
          <p:nvPr>
            <p:ph idx="1"/>
          </p:nvPr>
        </p:nvPicPr>
        <p:blipFill>
          <a:blip r:embed="rId2"/>
          <a:stretch>
            <a:fillRect/>
          </a:stretch>
        </p:blipFill>
        <p:spPr>
          <a:xfrm>
            <a:off x="1000100" y="1500174"/>
            <a:ext cx="4076700" cy="4457700"/>
          </a:xfrm>
        </p:spPr>
      </p:pic>
      <p:grpSp>
        <p:nvGrpSpPr>
          <p:cNvPr id="14340" name="Group 4"/>
          <p:cNvGrpSpPr>
            <a:grpSpLocks/>
          </p:cNvGrpSpPr>
          <p:nvPr/>
        </p:nvGrpSpPr>
        <p:grpSpPr bwMode="auto">
          <a:xfrm>
            <a:off x="4857752" y="2500306"/>
            <a:ext cx="1295400" cy="1727200"/>
            <a:chOff x="385" y="1434"/>
            <a:chExt cx="726" cy="817"/>
          </a:xfrm>
        </p:grpSpPr>
        <p:sp>
          <p:nvSpPr>
            <p:cNvPr id="14341" name="Line 5"/>
            <p:cNvSpPr>
              <a:spLocks noChangeShapeType="1"/>
            </p:cNvSpPr>
            <p:nvPr/>
          </p:nvSpPr>
          <p:spPr bwMode="auto">
            <a:xfrm>
              <a:off x="431" y="1480"/>
              <a:ext cx="680" cy="771"/>
            </a:xfrm>
            <a:prstGeom prst="line">
              <a:avLst/>
            </a:prstGeom>
            <a:noFill/>
            <a:ln w="76200">
              <a:solidFill>
                <a:srgbClr val="FF3300"/>
              </a:solidFill>
              <a:round/>
              <a:headEnd/>
              <a:tailEnd/>
            </a:ln>
          </p:spPr>
          <p:txBody>
            <a:bodyPr/>
            <a:lstStyle/>
            <a:p>
              <a:endParaRPr lang="zh-CN" altLang="en-US"/>
            </a:p>
          </p:txBody>
        </p:sp>
        <p:sp>
          <p:nvSpPr>
            <p:cNvPr id="14342" name="Line 6"/>
            <p:cNvSpPr>
              <a:spLocks noChangeShapeType="1"/>
            </p:cNvSpPr>
            <p:nvPr/>
          </p:nvSpPr>
          <p:spPr bwMode="auto">
            <a:xfrm flipV="1">
              <a:off x="385" y="1434"/>
              <a:ext cx="681" cy="817"/>
            </a:xfrm>
            <a:prstGeom prst="line">
              <a:avLst/>
            </a:prstGeom>
            <a:noFill/>
            <a:ln w="76200">
              <a:solidFill>
                <a:srgbClr val="FF3300"/>
              </a:solidFill>
              <a:round/>
              <a:headEnd/>
              <a:tailEnd/>
            </a:ln>
          </p:spPr>
          <p:txBody>
            <a:bodyPr/>
            <a:lstStyle/>
            <a:p>
              <a:endParaRPr lang="zh-CN" altLang="en-US"/>
            </a:p>
          </p:txBody>
        </p:sp>
      </p:gr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7380288" y="868363"/>
            <a:ext cx="641350" cy="5584825"/>
          </a:xfrm>
          <a:prstGeom prst="rect">
            <a:avLst/>
          </a:prstGeom>
          <a:noFill/>
          <a:ln w="9525">
            <a:noFill/>
            <a:miter lim="800000"/>
            <a:headEnd/>
            <a:tailEnd/>
          </a:ln>
          <a:effectLst/>
        </p:spPr>
        <p:txBody>
          <a:bodyPr wrap="none">
            <a:spAutoFit/>
          </a:bodyPr>
          <a:lstStyle/>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头</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发</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整</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齐</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服</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贴</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梳</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包</a:t>
            </a:r>
          </a:p>
          <a:p>
            <a:pPr>
              <a:defRPr/>
            </a:pPr>
            <a:r>
              <a:rPr kumimoji="1" lang="zh-CN" altLang="en-US" sz="3600" b="0">
                <a:solidFill>
                  <a:srgbClr val="0066CC"/>
                </a:solidFill>
                <a:effectLst>
                  <a:outerShdw blurRad="38100" dist="38100" dir="2700000" algn="tl">
                    <a:srgbClr val="C0C0C0"/>
                  </a:outerShdw>
                </a:effectLst>
                <a:latin typeface="Verdana" pitchFamily="34" charset="0"/>
                <a:ea typeface="楷体_GB2312" pitchFamily="49" charset="-122"/>
              </a:rPr>
              <a:t>头</a:t>
            </a:r>
          </a:p>
        </p:txBody>
      </p:sp>
      <p:pic>
        <p:nvPicPr>
          <p:cNvPr id="7" name="图片 6" descr="1.jpg"/>
          <p:cNvPicPr>
            <a:picLocks noChangeAspect="1"/>
          </p:cNvPicPr>
          <p:nvPr/>
        </p:nvPicPr>
        <p:blipFill>
          <a:blip r:embed="rId3"/>
          <a:stretch>
            <a:fillRect/>
          </a:stretch>
        </p:blipFill>
        <p:spPr>
          <a:xfrm>
            <a:off x="1357290" y="0"/>
            <a:ext cx="4313208" cy="6858000"/>
          </a:xfrm>
          <a:prstGeom prst="rect">
            <a:avLst/>
          </a:prstGeom>
        </p:spPr>
      </p:pic>
      <p:grpSp>
        <p:nvGrpSpPr>
          <p:cNvPr id="1028" name="Group 8"/>
          <p:cNvGrpSpPr>
            <a:grpSpLocks/>
          </p:cNvGrpSpPr>
          <p:nvPr/>
        </p:nvGrpSpPr>
        <p:grpSpPr bwMode="auto">
          <a:xfrm>
            <a:off x="5508625" y="1846263"/>
            <a:ext cx="1727200" cy="1727200"/>
            <a:chOff x="3470" y="1163"/>
            <a:chExt cx="1088" cy="1088"/>
          </a:xfrm>
        </p:grpSpPr>
        <p:sp>
          <p:nvSpPr>
            <p:cNvPr id="1029" name="Line 6"/>
            <p:cNvSpPr>
              <a:spLocks noChangeShapeType="1"/>
            </p:cNvSpPr>
            <p:nvPr/>
          </p:nvSpPr>
          <p:spPr bwMode="auto">
            <a:xfrm>
              <a:off x="3470" y="1752"/>
              <a:ext cx="317" cy="499"/>
            </a:xfrm>
            <a:prstGeom prst="line">
              <a:avLst/>
            </a:prstGeom>
            <a:noFill/>
            <a:ln w="76200">
              <a:solidFill>
                <a:srgbClr val="FF3300"/>
              </a:solidFill>
              <a:round/>
              <a:headEnd/>
              <a:tailEnd/>
            </a:ln>
          </p:spPr>
          <p:txBody>
            <a:bodyPr/>
            <a:lstStyle/>
            <a:p>
              <a:endParaRPr lang="zh-CN" altLang="en-US"/>
            </a:p>
          </p:txBody>
        </p:sp>
        <p:sp>
          <p:nvSpPr>
            <p:cNvPr id="1030" name="Line 7"/>
            <p:cNvSpPr>
              <a:spLocks noChangeShapeType="1"/>
            </p:cNvSpPr>
            <p:nvPr/>
          </p:nvSpPr>
          <p:spPr bwMode="auto">
            <a:xfrm flipV="1">
              <a:off x="3793" y="1163"/>
              <a:ext cx="765" cy="1088"/>
            </a:xfrm>
            <a:prstGeom prst="line">
              <a:avLst/>
            </a:prstGeom>
            <a:noFill/>
            <a:ln w="76200">
              <a:solidFill>
                <a:srgbClr val="FF3300"/>
              </a:solidFill>
              <a:round/>
              <a:headEnd/>
              <a:tailEnd/>
            </a:ln>
          </p:spPr>
          <p:txBody>
            <a:bodyPr/>
            <a:lstStyle/>
            <a:p>
              <a:endParaRPr lang="zh-CN" altLang="en-US"/>
            </a:p>
          </p:txBody>
        </p:sp>
      </p:gr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60"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专业讲师的形象标准</a:t>
            </a:r>
          </a:p>
        </p:txBody>
      </p:sp>
      <p:sp>
        <p:nvSpPr>
          <p:cNvPr id="70661" name="Rectangle 5"/>
          <p:cNvSpPr>
            <a:spLocks noGrp="1" noChangeArrowheads="1"/>
          </p:cNvSpPr>
          <p:nvPr>
            <p:ph type="body" idx="1"/>
          </p:nvPr>
        </p:nvSpPr>
        <p:spPr bwMode="auto">
          <a:xfrm>
            <a:off x="2339975" y="2611438"/>
            <a:ext cx="4176713" cy="1609725"/>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zh-CN" altLang="en-US" sz="12900" smtClean="0">
                <a:solidFill>
                  <a:srgbClr val="009900"/>
                </a:solidFill>
                <a:effectLst>
                  <a:outerShdw blurRad="38100" dist="38100" dir="2700000" algn="tl">
                    <a:srgbClr val="C0C0C0"/>
                  </a:outerShdw>
                </a:effectLst>
              </a:rPr>
              <a:t>妆 容</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8434" name="Picture 2" descr="08"/>
          <p:cNvPicPr>
            <a:picLocks noGrp="1" noChangeAspect="1" noChangeArrowheads="1"/>
          </p:cNvPicPr>
          <p:nvPr>
            <p:ph type="body" idx="1"/>
          </p:nvPr>
        </p:nvPicPr>
        <p:blipFill>
          <a:blip r:embed="rId2"/>
          <a:srcRect/>
          <a:stretch>
            <a:fillRect/>
          </a:stretch>
        </p:blipFill>
        <p:spPr bwMode="auto">
          <a:xfrm>
            <a:off x="2268538" y="1700213"/>
            <a:ext cx="5040312" cy="3433762"/>
          </a:xfrm>
          <a:noFill/>
          <a:ln>
            <a:miter lim="800000"/>
            <a:headEnd/>
            <a:tailEnd/>
          </a:ln>
        </p:spPr>
      </p:pic>
      <p:sp>
        <p:nvSpPr>
          <p:cNvPr id="77827" name="Text Box 3"/>
          <p:cNvSpPr txBox="1">
            <a:spLocks noChangeArrowheads="1"/>
          </p:cNvSpPr>
          <p:nvPr/>
        </p:nvSpPr>
        <p:spPr bwMode="auto">
          <a:xfrm>
            <a:off x="2411413" y="476250"/>
            <a:ext cx="4298950" cy="914400"/>
          </a:xfrm>
          <a:prstGeom prst="rect">
            <a:avLst/>
          </a:prstGeom>
          <a:noFill/>
          <a:ln w="9525">
            <a:noFill/>
            <a:miter lim="800000"/>
            <a:headEnd/>
            <a:tailEnd/>
          </a:ln>
          <a:effectLst/>
        </p:spPr>
        <p:txBody>
          <a:bodyPr wrap="none">
            <a:spAutoFit/>
          </a:bodyPr>
          <a:lstStyle/>
          <a:p>
            <a:pPr>
              <a:defRPr/>
            </a:pPr>
            <a:r>
              <a:rPr kumimoji="1" lang="zh-CN" altLang="en-US" sz="5400" b="0">
                <a:solidFill>
                  <a:srgbClr val="FF0000"/>
                </a:solidFill>
                <a:effectLst>
                  <a:outerShdw blurRad="38100" dist="38100" dir="2700000" algn="tl">
                    <a:srgbClr val="C0C0C0"/>
                  </a:outerShdw>
                </a:effectLst>
                <a:latin typeface="Verdana" pitchFamily="34" charset="0"/>
                <a:ea typeface="楷体_GB2312" pitchFamily="49" charset="-122"/>
              </a:rPr>
              <a:t>化妆象征着－</a:t>
            </a:r>
          </a:p>
        </p:txBody>
      </p:sp>
      <p:sp>
        <p:nvSpPr>
          <p:cNvPr id="77828" name="Oval 4"/>
          <p:cNvSpPr>
            <a:spLocks noChangeArrowheads="1"/>
          </p:cNvSpPr>
          <p:nvPr/>
        </p:nvSpPr>
        <p:spPr bwMode="auto">
          <a:xfrm>
            <a:off x="395288" y="2205038"/>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亮丽</a:t>
            </a:r>
          </a:p>
        </p:txBody>
      </p:sp>
      <p:sp>
        <p:nvSpPr>
          <p:cNvPr id="77829" name="Oval 5"/>
          <p:cNvSpPr>
            <a:spLocks noChangeArrowheads="1"/>
          </p:cNvSpPr>
          <p:nvPr/>
        </p:nvSpPr>
        <p:spPr bwMode="auto">
          <a:xfrm>
            <a:off x="7380288" y="3644900"/>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重视</a:t>
            </a:r>
          </a:p>
        </p:txBody>
      </p:sp>
      <p:sp>
        <p:nvSpPr>
          <p:cNvPr id="77830" name="Oval 6"/>
          <p:cNvSpPr>
            <a:spLocks noChangeArrowheads="1"/>
          </p:cNvSpPr>
          <p:nvPr/>
        </p:nvSpPr>
        <p:spPr bwMode="auto">
          <a:xfrm>
            <a:off x="6659563" y="5229225"/>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礼貌</a:t>
            </a:r>
          </a:p>
        </p:txBody>
      </p:sp>
      <p:sp>
        <p:nvSpPr>
          <p:cNvPr id="77831" name="Oval 7"/>
          <p:cNvSpPr>
            <a:spLocks noChangeArrowheads="1"/>
          </p:cNvSpPr>
          <p:nvPr/>
        </p:nvSpPr>
        <p:spPr bwMode="auto">
          <a:xfrm>
            <a:off x="3995738" y="5229225"/>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严谨</a:t>
            </a:r>
          </a:p>
        </p:txBody>
      </p:sp>
      <p:sp>
        <p:nvSpPr>
          <p:cNvPr id="77832" name="Oval 8"/>
          <p:cNvSpPr>
            <a:spLocks noChangeArrowheads="1"/>
          </p:cNvSpPr>
          <p:nvPr/>
        </p:nvSpPr>
        <p:spPr bwMode="auto">
          <a:xfrm>
            <a:off x="1331913" y="5229225"/>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细心</a:t>
            </a:r>
          </a:p>
        </p:txBody>
      </p:sp>
      <p:sp>
        <p:nvSpPr>
          <p:cNvPr id="77833" name="Oval 9"/>
          <p:cNvSpPr>
            <a:spLocks noChangeArrowheads="1"/>
          </p:cNvSpPr>
          <p:nvPr/>
        </p:nvSpPr>
        <p:spPr bwMode="auto">
          <a:xfrm>
            <a:off x="539750" y="3644900"/>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精致</a:t>
            </a:r>
          </a:p>
        </p:txBody>
      </p:sp>
      <p:sp>
        <p:nvSpPr>
          <p:cNvPr id="77834" name="Oval 10"/>
          <p:cNvSpPr>
            <a:spLocks noChangeArrowheads="1"/>
          </p:cNvSpPr>
          <p:nvPr/>
        </p:nvSpPr>
        <p:spPr bwMode="auto">
          <a:xfrm>
            <a:off x="7559675" y="2133600"/>
            <a:ext cx="1584325" cy="936625"/>
          </a:xfrm>
          <a:prstGeom prst="ellipse">
            <a:avLst/>
          </a:prstGeom>
          <a:solidFill>
            <a:schemeClr val="accent1"/>
          </a:solidFill>
          <a:ln w="9525">
            <a:solidFill>
              <a:schemeClr val="tx1"/>
            </a:solidFill>
            <a:round/>
            <a:headEnd/>
            <a:tailEnd/>
          </a:ln>
          <a:effectLst/>
        </p:spPr>
        <p:txBody>
          <a:bodyPr wrap="none" anchor="ctr"/>
          <a:lstStyle/>
          <a:p>
            <a:pPr algn="ctr">
              <a:defRPr/>
            </a:pPr>
            <a:r>
              <a:rPr kumimoji="1" lang="zh-CN" altLang="en-US" sz="4000" b="0">
                <a:effectLst>
                  <a:outerShdw blurRad="38100" dist="38100" dir="2700000" algn="tl">
                    <a:srgbClr val="FFFFFF"/>
                  </a:outerShdw>
                </a:effectLst>
                <a:latin typeface="Verdana" pitchFamily="34" charset="0"/>
                <a:ea typeface="楷体_GB2312" pitchFamily="49" charset="-122"/>
              </a:rPr>
              <a:t>尊重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7828"/>
                                        </p:tgtEl>
                                        <p:attrNameLst>
                                          <p:attrName>style.visibility</p:attrName>
                                        </p:attrNameLst>
                                      </p:cBhvr>
                                      <p:to>
                                        <p:strVal val="visible"/>
                                      </p:to>
                                    </p:set>
                                    <p:animEffect transition="in" filter="wipe(down)">
                                      <p:cBhvr>
                                        <p:cTn id="7" dur="580">
                                          <p:stCondLst>
                                            <p:cond delay="0"/>
                                          </p:stCondLst>
                                        </p:cTn>
                                        <p:tgtEl>
                                          <p:spTgt spid="77828"/>
                                        </p:tgtEl>
                                      </p:cBhvr>
                                    </p:animEffect>
                                    <p:anim calcmode="lin" valueType="num">
                                      <p:cBhvr>
                                        <p:cTn id="8" dur="1822" tmFilter="0,0; 0.14,0.36; 0.43,0.73; 0.71,0.91; 1.0,1.0">
                                          <p:stCondLst>
                                            <p:cond delay="0"/>
                                          </p:stCondLst>
                                        </p:cTn>
                                        <p:tgtEl>
                                          <p:spTgt spid="7782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782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782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782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7828"/>
                                        </p:tgtEl>
                                        <p:attrNameLst>
                                          <p:attrName>ppt_y</p:attrName>
                                        </p:attrNameLst>
                                      </p:cBhvr>
                                      <p:tavLst>
                                        <p:tav tm="0" fmla="#ppt_y-sin(pi*$)/81">
                                          <p:val>
                                            <p:fltVal val="0"/>
                                          </p:val>
                                        </p:tav>
                                        <p:tav tm="100000">
                                          <p:val>
                                            <p:fltVal val="1"/>
                                          </p:val>
                                        </p:tav>
                                      </p:tavLst>
                                    </p:anim>
                                    <p:animScale>
                                      <p:cBhvr>
                                        <p:cTn id="13" dur="26">
                                          <p:stCondLst>
                                            <p:cond delay="650"/>
                                          </p:stCondLst>
                                        </p:cTn>
                                        <p:tgtEl>
                                          <p:spTgt spid="77828"/>
                                        </p:tgtEl>
                                      </p:cBhvr>
                                      <p:to x="100000" y="60000"/>
                                    </p:animScale>
                                    <p:animScale>
                                      <p:cBhvr>
                                        <p:cTn id="14" dur="166" decel="50000">
                                          <p:stCondLst>
                                            <p:cond delay="676"/>
                                          </p:stCondLst>
                                        </p:cTn>
                                        <p:tgtEl>
                                          <p:spTgt spid="77828"/>
                                        </p:tgtEl>
                                      </p:cBhvr>
                                      <p:to x="100000" y="100000"/>
                                    </p:animScale>
                                    <p:animScale>
                                      <p:cBhvr>
                                        <p:cTn id="15" dur="26">
                                          <p:stCondLst>
                                            <p:cond delay="1312"/>
                                          </p:stCondLst>
                                        </p:cTn>
                                        <p:tgtEl>
                                          <p:spTgt spid="77828"/>
                                        </p:tgtEl>
                                      </p:cBhvr>
                                      <p:to x="100000" y="80000"/>
                                    </p:animScale>
                                    <p:animScale>
                                      <p:cBhvr>
                                        <p:cTn id="16" dur="166" decel="50000">
                                          <p:stCondLst>
                                            <p:cond delay="1338"/>
                                          </p:stCondLst>
                                        </p:cTn>
                                        <p:tgtEl>
                                          <p:spTgt spid="77828"/>
                                        </p:tgtEl>
                                      </p:cBhvr>
                                      <p:to x="100000" y="100000"/>
                                    </p:animScale>
                                    <p:animScale>
                                      <p:cBhvr>
                                        <p:cTn id="17" dur="26">
                                          <p:stCondLst>
                                            <p:cond delay="1642"/>
                                          </p:stCondLst>
                                        </p:cTn>
                                        <p:tgtEl>
                                          <p:spTgt spid="77828"/>
                                        </p:tgtEl>
                                      </p:cBhvr>
                                      <p:to x="100000" y="90000"/>
                                    </p:animScale>
                                    <p:animScale>
                                      <p:cBhvr>
                                        <p:cTn id="18" dur="166" decel="50000">
                                          <p:stCondLst>
                                            <p:cond delay="1668"/>
                                          </p:stCondLst>
                                        </p:cTn>
                                        <p:tgtEl>
                                          <p:spTgt spid="77828"/>
                                        </p:tgtEl>
                                      </p:cBhvr>
                                      <p:to x="100000" y="100000"/>
                                    </p:animScale>
                                    <p:animScale>
                                      <p:cBhvr>
                                        <p:cTn id="19" dur="26">
                                          <p:stCondLst>
                                            <p:cond delay="1808"/>
                                          </p:stCondLst>
                                        </p:cTn>
                                        <p:tgtEl>
                                          <p:spTgt spid="77828"/>
                                        </p:tgtEl>
                                      </p:cBhvr>
                                      <p:to x="100000" y="95000"/>
                                    </p:animScale>
                                    <p:animScale>
                                      <p:cBhvr>
                                        <p:cTn id="20" dur="166" decel="50000">
                                          <p:stCondLst>
                                            <p:cond delay="1834"/>
                                          </p:stCondLst>
                                        </p:cTn>
                                        <p:tgtEl>
                                          <p:spTgt spid="77828"/>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77833"/>
                                        </p:tgtEl>
                                        <p:attrNameLst>
                                          <p:attrName>style.visibility</p:attrName>
                                        </p:attrNameLst>
                                      </p:cBhvr>
                                      <p:to>
                                        <p:strVal val="visible"/>
                                      </p:to>
                                    </p:set>
                                    <p:animEffect transition="in" filter="wipe(down)">
                                      <p:cBhvr>
                                        <p:cTn id="25" dur="580">
                                          <p:stCondLst>
                                            <p:cond delay="0"/>
                                          </p:stCondLst>
                                        </p:cTn>
                                        <p:tgtEl>
                                          <p:spTgt spid="77833"/>
                                        </p:tgtEl>
                                      </p:cBhvr>
                                    </p:animEffect>
                                    <p:anim calcmode="lin" valueType="num">
                                      <p:cBhvr>
                                        <p:cTn id="26" dur="1822" tmFilter="0,0; 0.14,0.36; 0.43,0.73; 0.71,0.91; 1.0,1.0">
                                          <p:stCondLst>
                                            <p:cond delay="0"/>
                                          </p:stCondLst>
                                        </p:cTn>
                                        <p:tgtEl>
                                          <p:spTgt spid="77833"/>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77833"/>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77833"/>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77833"/>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77833"/>
                                        </p:tgtEl>
                                        <p:attrNameLst>
                                          <p:attrName>ppt_y</p:attrName>
                                        </p:attrNameLst>
                                      </p:cBhvr>
                                      <p:tavLst>
                                        <p:tav tm="0" fmla="#ppt_y-sin(pi*$)/81">
                                          <p:val>
                                            <p:fltVal val="0"/>
                                          </p:val>
                                        </p:tav>
                                        <p:tav tm="100000">
                                          <p:val>
                                            <p:fltVal val="1"/>
                                          </p:val>
                                        </p:tav>
                                      </p:tavLst>
                                    </p:anim>
                                    <p:animScale>
                                      <p:cBhvr>
                                        <p:cTn id="31" dur="26">
                                          <p:stCondLst>
                                            <p:cond delay="650"/>
                                          </p:stCondLst>
                                        </p:cTn>
                                        <p:tgtEl>
                                          <p:spTgt spid="77833"/>
                                        </p:tgtEl>
                                      </p:cBhvr>
                                      <p:to x="100000" y="60000"/>
                                    </p:animScale>
                                    <p:animScale>
                                      <p:cBhvr>
                                        <p:cTn id="32" dur="166" decel="50000">
                                          <p:stCondLst>
                                            <p:cond delay="676"/>
                                          </p:stCondLst>
                                        </p:cTn>
                                        <p:tgtEl>
                                          <p:spTgt spid="77833"/>
                                        </p:tgtEl>
                                      </p:cBhvr>
                                      <p:to x="100000" y="100000"/>
                                    </p:animScale>
                                    <p:animScale>
                                      <p:cBhvr>
                                        <p:cTn id="33" dur="26">
                                          <p:stCondLst>
                                            <p:cond delay="1312"/>
                                          </p:stCondLst>
                                        </p:cTn>
                                        <p:tgtEl>
                                          <p:spTgt spid="77833"/>
                                        </p:tgtEl>
                                      </p:cBhvr>
                                      <p:to x="100000" y="80000"/>
                                    </p:animScale>
                                    <p:animScale>
                                      <p:cBhvr>
                                        <p:cTn id="34" dur="166" decel="50000">
                                          <p:stCondLst>
                                            <p:cond delay="1338"/>
                                          </p:stCondLst>
                                        </p:cTn>
                                        <p:tgtEl>
                                          <p:spTgt spid="77833"/>
                                        </p:tgtEl>
                                      </p:cBhvr>
                                      <p:to x="100000" y="100000"/>
                                    </p:animScale>
                                    <p:animScale>
                                      <p:cBhvr>
                                        <p:cTn id="35" dur="26">
                                          <p:stCondLst>
                                            <p:cond delay="1642"/>
                                          </p:stCondLst>
                                        </p:cTn>
                                        <p:tgtEl>
                                          <p:spTgt spid="77833"/>
                                        </p:tgtEl>
                                      </p:cBhvr>
                                      <p:to x="100000" y="90000"/>
                                    </p:animScale>
                                    <p:animScale>
                                      <p:cBhvr>
                                        <p:cTn id="36" dur="166" decel="50000">
                                          <p:stCondLst>
                                            <p:cond delay="1668"/>
                                          </p:stCondLst>
                                        </p:cTn>
                                        <p:tgtEl>
                                          <p:spTgt spid="77833"/>
                                        </p:tgtEl>
                                      </p:cBhvr>
                                      <p:to x="100000" y="100000"/>
                                    </p:animScale>
                                    <p:animScale>
                                      <p:cBhvr>
                                        <p:cTn id="37" dur="26">
                                          <p:stCondLst>
                                            <p:cond delay="1808"/>
                                          </p:stCondLst>
                                        </p:cTn>
                                        <p:tgtEl>
                                          <p:spTgt spid="77833"/>
                                        </p:tgtEl>
                                      </p:cBhvr>
                                      <p:to x="100000" y="95000"/>
                                    </p:animScale>
                                    <p:animScale>
                                      <p:cBhvr>
                                        <p:cTn id="38" dur="166" decel="50000">
                                          <p:stCondLst>
                                            <p:cond delay="1834"/>
                                          </p:stCondLst>
                                        </p:cTn>
                                        <p:tgtEl>
                                          <p:spTgt spid="77833"/>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77832"/>
                                        </p:tgtEl>
                                        <p:attrNameLst>
                                          <p:attrName>style.visibility</p:attrName>
                                        </p:attrNameLst>
                                      </p:cBhvr>
                                      <p:to>
                                        <p:strVal val="visible"/>
                                      </p:to>
                                    </p:set>
                                    <p:animEffect transition="in" filter="wipe(down)">
                                      <p:cBhvr>
                                        <p:cTn id="43" dur="580">
                                          <p:stCondLst>
                                            <p:cond delay="0"/>
                                          </p:stCondLst>
                                        </p:cTn>
                                        <p:tgtEl>
                                          <p:spTgt spid="77832"/>
                                        </p:tgtEl>
                                      </p:cBhvr>
                                    </p:animEffect>
                                    <p:anim calcmode="lin" valueType="num">
                                      <p:cBhvr>
                                        <p:cTn id="44" dur="1822" tmFilter="0,0; 0.14,0.36; 0.43,0.73; 0.71,0.91; 1.0,1.0">
                                          <p:stCondLst>
                                            <p:cond delay="0"/>
                                          </p:stCondLst>
                                        </p:cTn>
                                        <p:tgtEl>
                                          <p:spTgt spid="77832"/>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77832"/>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77832"/>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77832"/>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77832"/>
                                        </p:tgtEl>
                                        <p:attrNameLst>
                                          <p:attrName>ppt_y</p:attrName>
                                        </p:attrNameLst>
                                      </p:cBhvr>
                                      <p:tavLst>
                                        <p:tav tm="0" fmla="#ppt_y-sin(pi*$)/81">
                                          <p:val>
                                            <p:fltVal val="0"/>
                                          </p:val>
                                        </p:tav>
                                        <p:tav tm="100000">
                                          <p:val>
                                            <p:fltVal val="1"/>
                                          </p:val>
                                        </p:tav>
                                      </p:tavLst>
                                    </p:anim>
                                    <p:animScale>
                                      <p:cBhvr>
                                        <p:cTn id="49" dur="26">
                                          <p:stCondLst>
                                            <p:cond delay="650"/>
                                          </p:stCondLst>
                                        </p:cTn>
                                        <p:tgtEl>
                                          <p:spTgt spid="77832"/>
                                        </p:tgtEl>
                                      </p:cBhvr>
                                      <p:to x="100000" y="60000"/>
                                    </p:animScale>
                                    <p:animScale>
                                      <p:cBhvr>
                                        <p:cTn id="50" dur="166" decel="50000">
                                          <p:stCondLst>
                                            <p:cond delay="676"/>
                                          </p:stCondLst>
                                        </p:cTn>
                                        <p:tgtEl>
                                          <p:spTgt spid="77832"/>
                                        </p:tgtEl>
                                      </p:cBhvr>
                                      <p:to x="100000" y="100000"/>
                                    </p:animScale>
                                    <p:animScale>
                                      <p:cBhvr>
                                        <p:cTn id="51" dur="26">
                                          <p:stCondLst>
                                            <p:cond delay="1312"/>
                                          </p:stCondLst>
                                        </p:cTn>
                                        <p:tgtEl>
                                          <p:spTgt spid="77832"/>
                                        </p:tgtEl>
                                      </p:cBhvr>
                                      <p:to x="100000" y="80000"/>
                                    </p:animScale>
                                    <p:animScale>
                                      <p:cBhvr>
                                        <p:cTn id="52" dur="166" decel="50000">
                                          <p:stCondLst>
                                            <p:cond delay="1338"/>
                                          </p:stCondLst>
                                        </p:cTn>
                                        <p:tgtEl>
                                          <p:spTgt spid="77832"/>
                                        </p:tgtEl>
                                      </p:cBhvr>
                                      <p:to x="100000" y="100000"/>
                                    </p:animScale>
                                    <p:animScale>
                                      <p:cBhvr>
                                        <p:cTn id="53" dur="26">
                                          <p:stCondLst>
                                            <p:cond delay="1642"/>
                                          </p:stCondLst>
                                        </p:cTn>
                                        <p:tgtEl>
                                          <p:spTgt spid="77832"/>
                                        </p:tgtEl>
                                      </p:cBhvr>
                                      <p:to x="100000" y="90000"/>
                                    </p:animScale>
                                    <p:animScale>
                                      <p:cBhvr>
                                        <p:cTn id="54" dur="166" decel="50000">
                                          <p:stCondLst>
                                            <p:cond delay="1668"/>
                                          </p:stCondLst>
                                        </p:cTn>
                                        <p:tgtEl>
                                          <p:spTgt spid="77832"/>
                                        </p:tgtEl>
                                      </p:cBhvr>
                                      <p:to x="100000" y="100000"/>
                                    </p:animScale>
                                    <p:animScale>
                                      <p:cBhvr>
                                        <p:cTn id="55" dur="26">
                                          <p:stCondLst>
                                            <p:cond delay="1808"/>
                                          </p:stCondLst>
                                        </p:cTn>
                                        <p:tgtEl>
                                          <p:spTgt spid="77832"/>
                                        </p:tgtEl>
                                      </p:cBhvr>
                                      <p:to x="100000" y="95000"/>
                                    </p:animScale>
                                    <p:animScale>
                                      <p:cBhvr>
                                        <p:cTn id="56" dur="166" decel="50000">
                                          <p:stCondLst>
                                            <p:cond delay="1834"/>
                                          </p:stCondLst>
                                        </p:cTn>
                                        <p:tgtEl>
                                          <p:spTgt spid="77832"/>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77831"/>
                                        </p:tgtEl>
                                        <p:attrNameLst>
                                          <p:attrName>style.visibility</p:attrName>
                                        </p:attrNameLst>
                                      </p:cBhvr>
                                      <p:to>
                                        <p:strVal val="visible"/>
                                      </p:to>
                                    </p:set>
                                    <p:animEffect transition="in" filter="wipe(down)">
                                      <p:cBhvr>
                                        <p:cTn id="61" dur="580">
                                          <p:stCondLst>
                                            <p:cond delay="0"/>
                                          </p:stCondLst>
                                        </p:cTn>
                                        <p:tgtEl>
                                          <p:spTgt spid="77831"/>
                                        </p:tgtEl>
                                      </p:cBhvr>
                                    </p:animEffect>
                                    <p:anim calcmode="lin" valueType="num">
                                      <p:cBhvr>
                                        <p:cTn id="62" dur="1822" tmFilter="0,0; 0.14,0.36; 0.43,0.73; 0.71,0.91; 1.0,1.0">
                                          <p:stCondLst>
                                            <p:cond delay="0"/>
                                          </p:stCondLst>
                                        </p:cTn>
                                        <p:tgtEl>
                                          <p:spTgt spid="77831"/>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77831"/>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77831"/>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77831"/>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77831"/>
                                        </p:tgtEl>
                                        <p:attrNameLst>
                                          <p:attrName>ppt_y</p:attrName>
                                        </p:attrNameLst>
                                      </p:cBhvr>
                                      <p:tavLst>
                                        <p:tav tm="0" fmla="#ppt_y-sin(pi*$)/81">
                                          <p:val>
                                            <p:fltVal val="0"/>
                                          </p:val>
                                        </p:tav>
                                        <p:tav tm="100000">
                                          <p:val>
                                            <p:fltVal val="1"/>
                                          </p:val>
                                        </p:tav>
                                      </p:tavLst>
                                    </p:anim>
                                    <p:animScale>
                                      <p:cBhvr>
                                        <p:cTn id="67" dur="26">
                                          <p:stCondLst>
                                            <p:cond delay="650"/>
                                          </p:stCondLst>
                                        </p:cTn>
                                        <p:tgtEl>
                                          <p:spTgt spid="77831"/>
                                        </p:tgtEl>
                                      </p:cBhvr>
                                      <p:to x="100000" y="60000"/>
                                    </p:animScale>
                                    <p:animScale>
                                      <p:cBhvr>
                                        <p:cTn id="68" dur="166" decel="50000">
                                          <p:stCondLst>
                                            <p:cond delay="676"/>
                                          </p:stCondLst>
                                        </p:cTn>
                                        <p:tgtEl>
                                          <p:spTgt spid="77831"/>
                                        </p:tgtEl>
                                      </p:cBhvr>
                                      <p:to x="100000" y="100000"/>
                                    </p:animScale>
                                    <p:animScale>
                                      <p:cBhvr>
                                        <p:cTn id="69" dur="26">
                                          <p:stCondLst>
                                            <p:cond delay="1312"/>
                                          </p:stCondLst>
                                        </p:cTn>
                                        <p:tgtEl>
                                          <p:spTgt spid="77831"/>
                                        </p:tgtEl>
                                      </p:cBhvr>
                                      <p:to x="100000" y="80000"/>
                                    </p:animScale>
                                    <p:animScale>
                                      <p:cBhvr>
                                        <p:cTn id="70" dur="166" decel="50000">
                                          <p:stCondLst>
                                            <p:cond delay="1338"/>
                                          </p:stCondLst>
                                        </p:cTn>
                                        <p:tgtEl>
                                          <p:spTgt spid="77831"/>
                                        </p:tgtEl>
                                      </p:cBhvr>
                                      <p:to x="100000" y="100000"/>
                                    </p:animScale>
                                    <p:animScale>
                                      <p:cBhvr>
                                        <p:cTn id="71" dur="26">
                                          <p:stCondLst>
                                            <p:cond delay="1642"/>
                                          </p:stCondLst>
                                        </p:cTn>
                                        <p:tgtEl>
                                          <p:spTgt spid="77831"/>
                                        </p:tgtEl>
                                      </p:cBhvr>
                                      <p:to x="100000" y="90000"/>
                                    </p:animScale>
                                    <p:animScale>
                                      <p:cBhvr>
                                        <p:cTn id="72" dur="166" decel="50000">
                                          <p:stCondLst>
                                            <p:cond delay="1668"/>
                                          </p:stCondLst>
                                        </p:cTn>
                                        <p:tgtEl>
                                          <p:spTgt spid="77831"/>
                                        </p:tgtEl>
                                      </p:cBhvr>
                                      <p:to x="100000" y="100000"/>
                                    </p:animScale>
                                    <p:animScale>
                                      <p:cBhvr>
                                        <p:cTn id="73" dur="26">
                                          <p:stCondLst>
                                            <p:cond delay="1808"/>
                                          </p:stCondLst>
                                        </p:cTn>
                                        <p:tgtEl>
                                          <p:spTgt spid="77831"/>
                                        </p:tgtEl>
                                      </p:cBhvr>
                                      <p:to x="100000" y="95000"/>
                                    </p:animScale>
                                    <p:animScale>
                                      <p:cBhvr>
                                        <p:cTn id="74" dur="166" decel="50000">
                                          <p:stCondLst>
                                            <p:cond delay="1834"/>
                                          </p:stCondLst>
                                        </p:cTn>
                                        <p:tgtEl>
                                          <p:spTgt spid="77831"/>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77830"/>
                                        </p:tgtEl>
                                        <p:attrNameLst>
                                          <p:attrName>style.visibility</p:attrName>
                                        </p:attrNameLst>
                                      </p:cBhvr>
                                      <p:to>
                                        <p:strVal val="visible"/>
                                      </p:to>
                                    </p:set>
                                    <p:animEffect transition="in" filter="wipe(down)">
                                      <p:cBhvr>
                                        <p:cTn id="79" dur="580">
                                          <p:stCondLst>
                                            <p:cond delay="0"/>
                                          </p:stCondLst>
                                        </p:cTn>
                                        <p:tgtEl>
                                          <p:spTgt spid="77830"/>
                                        </p:tgtEl>
                                      </p:cBhvr>
                                    </p:animEffect>
                                    <p:anim calcmode="lin" valueType="num">
                                      <p:cBhvr>
                                        <p:cTn id="80" dur="1822" tmFilter="0,0; 0.14,0.36; 0.43,0.73; 0.71,0.91; 1.0,1.0">
                                          <p:stCondLst>
                                            <p:cond delay="0"/>
                                          </p:stCondLst>
                                        </p:cTn>
                                        <p:tgtEl>
                                          <p:spTgt spid="77830"/>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77830"/>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77830"/>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77830"/>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77830"/>
                                        </p:tgtEl>
                                        <p:attrNameLst>
                                          <p:attrName>ppt_y</p:attrName>
                                        </p:attrNameLst>
                                      </p:cBhvr>
                                      <p:tavLst>
                                        <p:tav tm="0" fmla="#ppt_y-sin(pi*$)/81">
                                          <p:val>
                                            <p:fltVal val="0"/>
                                          </p:val>
                                        </p:tav>
                                        <p:tav tm="100000">
                                          <p:val>
                                            <p:fltVal val="1"/>
                                          </p:val>
                                        </p:tav>
                                      </p:tavLst>
                                    </p:anim>
                                    <p:animScale>
                                      <p:cBhvr>
                                        <p:cTn id="85" dur="26">
                                          <p:stCondLst>
                                            <p:cond delay="650"/>
                                          </p:stCondLst>
                                        </p:cTn>
                                        <p:tgtEl>
                                          <p:spTgt spid="77830"/>
                                        </p:tgtEl>
                                      </p:cBhvr>
                                      <p:to x="100000" y="60000"/>
                                    </p:animScale>
                                    <p:animScale>
                                      <p:cBhvr>
                                        <p:cTn id="86" dur="166" decel="50000">
                                          <p:stCondLst>
                                            <p:cond delay="676"/>
                                          </p:stCondLst>
                                        </p:cTn>
                                        <p:tgtEl>
                                          <p:spTgt spid="77830"/>
                                        </p:tgtEl>
                                      </p:cBhvr>
                                      <p:to x="100000" y="100000"/>
                                    </p:animScale>
                                    <p:animScale>
                                      <p:cBhvr>
                                        <p:cTn id="87" dur="26">
                                          <p:stCondLst>
                                            <p:cond delay="1312"/>
                                          </p:stCondLst>
                                        </p:cTn>
                                        <p:tgtEl>
                                          <p:spTgt spid="77830"/>
                                        </p:tgtEl>
                                      </p:cBhvr>
                                      <p:to x="100000" y="80000"/>
                                    </p:animScale>
                                    <p:animScale>
                                      <p:cBhvr>
                                        <p:cTn id="88" dur="166" decel="50000">
                                          <p:stCondLst>
                                            <p:cond delay="1338"/>
                                          </p:stCondLst>
                                        </p:cTn>
                                        <p:tgtEl>
                                          <p:spTgt spid="77830"/>
                                        </p:tgtEl>
                                      </p:cBhvr>
                                      <p:to x="100000" y="100000"/>
                                    </p:animScale>
                                    <p:animScale>
                                      <p:cBhvr>
                                        <p:cTn id="89" dur="26">
                                          <p:stCondLst>
                                            <p:cond delay="1642"/>
                                          </p:stCondLst>
                                        </p:cTn>
                                        <p:tgtEl>
                                          <p:spTgt spid="77830"/>
                                        </p:tgtEl>
                                      </p:cBhvr>
                                      <p:to x="100000" y="90000"/>
                                    </p:animScale>
                                    <p:animScale>
                                      <p:cBhvr>
                                        <p:cTn id="90" dur="166" decel="50000">
                                          <p:stCondLst>
                                            <p:cond delay="1668"/>
                                          </p:stCondLst>
                                        </p:cTn>
                                        <p:tgtEl>
                                          <p:spTgt spid="77830"/>
                                        </p:tgtEl>
                                      </p:cBhvr>
                                      <p:to x="100000" y="100000"/>
                                    </p:animScale>
                                    <p:animScale>
                                      <p:cBhvr>
                                        <p:cTn id="91" dur="26">
                                          <p:stCondLst>
                                            <p:cond delay="1808"/>
                                          </p:stCondLst>
                                        </p:cTn>
                                        <p:tgtEl>
                                          <p:spTgt spid="77830"/>
                                        </p:tgtEl>
                                      </p:cBhvr>
                                      <p:to x="100000" y="95000"/>
                                    </p:animScale>
                                    <p:animScale>
                                      <p:cBhvr>
                                        <p:cTn id="92" dur="166" decel="50000">
                                          <p:stCondLst>
                                            <p:cond delay="1834"/>
                                          </p:stCondLst>
                                        </p:cTn>
                                        <p:tgtEl>
                                          <p:spTgt spid="77830"/>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77829"/>
                                        </p:tgtEl>
                                        <p:attrNameLst>
                                          <p:attrName>style.visibility</p:attrName>
                                        </p:attrNameLst>
                                      </p:cBhvr>
                                      <p:to>
                                        <p:strVal val="visible"/>
                                      </p:to>
                                    </p:set>
                                    <p:animEffect transition="in" filter="wipe(down)">
                                      <p:cBhvr>
                                        <p:cTn id="97" dur="580">
                                          <p:stCondLst>
                                            <p:cond delay="0"/>
                                          </p:stCondLst>
                                        </p:cTn>
                                        <p:tgtEl>
                                          <p:spTgt spid="77829"/>
                                        </p:tgtEl>
                                      </p:cBhvr>
                                    </p:animEffect>
                                    <p:anim calcmode="lin" valueType="num">
                                      <p:cBhvr>
                                        <p:cTn id="98" dur="1822" tmFilter="0,0; 0.14,0.36; 0.43,0.73; 0.71,0.91; 1.0,1.0">
                                          <p:stCondLst>
                                            <p:cond delay="0"/>
                                          </p:stCondLst>
                                        </p:cTn>
                                        <p:tgtEl>
                                          <p:spTgt spid="77829"/>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77829"/>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77829"/>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77829"/>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77829"/>
                                        </p:tgtEl>
                                        <p:attrNameLst>
                                          <p:attrName>ppt_y</p:attrName>
                                        </p:attrNameLst>
                                      </p:cBhvr>
                                      <p:tavLst>
                                        <p:tav tm="0" fmla="#ppt_y-sin(pi*$)/81">
                                          <p:val>
                                            <p:fltVal val="0"/>
                                          </p:val>
                                        </p:tav>
                                        <p:tav tm="100000">
                                          <p:val>
                                            <p:fltVal val="1"/>
                                          </p:val>
                                        </p:tav>
                                      </p:tavLst>
                                    </p:anim>
                                    <p:animScale>
                                      <p:cBhvr>
                                        <p:cTn id="103" dur="26">
                                          <p:stCondLst>
                                            <p:cond delay="650"/>
                                          </p:stCondLst>
                                        </p:cTn>
                                        <p:tgtEl>
                                          <p:spTgt spid="77829"/>
                                        </p:tgtEl>
                                      </p:cBhvr>
                                      <p:to x="100000" y="60000"/>
                                    </p:animScale>
                                    <p:animScale>
                                      <p:cBhvr>
                                        <p:cTn id="104" dur="166" decel="50000">
                                          <p:stCondLst>
                                            <p:cond delay="676"/>
                                          </p:stCondLst>
                                        </p:cTn>
                                        <p:tgtEl>
                                          <p:spTgt spid="77829"/>
                                        </p:tgtEl>
                                      </p:cBhvr>
                                      <p:to x="100000" y="100000"/>
                                    </p:animScale>
                                    <p:animScale>
                                      <p:cBhvr>
                                        <p:cTn id="105" dur="26">
                                          <p:stCondLst>
                                            <p:cond delay="1312"/>
                                          </p:stCondLst>
                                        </p:cTn>
                                        <p:tgtEl>
                                          <p:spTgt spid="77829"/>
                                        </p:tgtEl>
                                      </p:cBhvr>
                                      <p:to x="100000" y="80000"/>
                                    </p:animScale>
                                    <p:animScale>
                                      <p:cBhvr>
                                        <p:cTn id="106" dur="166" decel="50000">
                                          <p:stCondLst>
                                            <p:cond delay="1338"/>
                                          </p:stCondLst>
                                        </p:cTn>
                                        <p:tgtEl>
                                          <p:spTgt spid="77829"/>
                                        </p:tgtEl>
                                      </p:cBhvr>
                                      <p:to x="100000" y="100000"/>
                                    </p:animScale>
                                    <p:animScale>
                                      <p:cBhvr>
                                        <p:cTn id="107" dur="26">
                                          <p:stCondLst>
                                            <p:cond delay="1642"/>
                                          </p:stCondLst>
                                        </p:cTn>
                                        <p:tgtEl>
                                          <p:spTgt spid="77829"/>
                                        </p:tgtEl>
                                      </p:cBhvr>
                                      <p:to x="100000" y="90000"/>
                                    </p:animScale>
                                    <p:animScale>
                                      <p:cBhvr>
                                        <p:cTn id="108" dur="166" decel="50000">
                                          <p:stCondLst>
                                            <p:cond delay="1668"/>
                                          </p:stCondLst>
                                        </p:cTn>
                                        <p:tgtEl>
                                          <p:spTgt spid="77829"/>
                                        </p:tgtEl>
                                      </p:cBhvr>
                                      <p:to x="100000" y="100000"/>
                                    </p:animScale>
                                    <p:animScale>
                                      <p:cBhvr>
                                        <p:cTn id="109" dur="26">
                                          <p:stCondLst>
                                            <p:cond delay="1808"/>
                                          </p:stCondLst>
                                        </p:cTn>
                                        <p:tgtEl>
                                          <p:spTgt spid="77829"/>
                                        </p:tgtEl>
                                      </p:cBhvr>
                                      <p:to x="100000" y="95000"/>
                                    </p:animScale>
                                    <p:animScale>
                                      <p:cBhvr>
                                        <p:cTn id="110" dur="166" decel="50000">
                                          <p:stCondLst>
                                            <p:cond delay="1834"/>
                                          </p:stCondLst>
                                        </p:cTn>
                                        <p:tgtEl>
                                          <p:spTgt spid="77829"/>
                                        </p:tgtEl>
                                      </p:cBhvr>
                                      <p:to x="100000" y="100000"/>
                                    </p:animScale>
                                  </p:childTnLst>
                                </p:cTn>
                              </p:par>
                            </p:childTnLst>
                          </p:cTn>
                        </p:par>
                      </p:childTnLst>
                    </p:cTn>
                  </p:par>
                  <p:par>
                    <p:cTn id="111" fill="hold">
                      <p:stCondLst>
                        <p:cond delay="indefinite"/>
                      </p:stCondLst>
                      <p:childTnLst>
                        <p:par>
                          <p:cTn id="112" fill="hold">
                            <p:stCondLst>
                              <p:cond delay="0"/>
                            </p:stCondLst>
                            <p:childTnLst>
                              <p:par>
                                <p:cTn id="113" presetID="26" presetClass="entr" presetSubtype="0" fill="hold" grpId="0" nodeType="clickEffect">
                                  <p:stCondLst>
                                    <p:cond delay="0"/>
                                  </p:stCondLst>
                                  <p:childTnLst>
                                    <p:set>
                                      <p:cBhvr>
                                        <p:cTn id="114" dur="1" fill="hold">
                                          <p:stCondLst>
                                            <p:cond delay="0"/>
                                          </p:stCondLst>
                                        </p:cTn>
                                        <p:tgtEl>
                                          <p:spTgt spid="77834"/>
                                        </p:tgtEl>
                                        <p:attrNameLst>
                                          <p:attrName>style.visibility</p:attrName>
                                        </p:attrNameLst>
                                      </p:cBhvr>
                                      <p:to>
                                        <p:strVal val="visible"/>
                                      </p:to>
                                    </p:set>
                                    <p:animEffect transition="in" filter="wipe(down)">
                                      <p:cBhvr>
                                        <p:cTn id="115" dur="580">
                                          <p:stCondLst>
                                            <p:cond delay="0"/>
                                          </p:stCondLst>
                                        </p:cTn>
                                        <p:tgtEl>
                                          <p:spTgt spid="77834"/>
                                        </p:tgtEl>
                                      </p:cBhvr>
                                    </p:animEffect>
                                    <p:anim calcmode="lin" valueType="num">
                                      <p:cBhvr>
                                        <p:cTn id="116" dur="1822" tmFilter="0,0; 0.14,0.36; 0.43,0.73; 0.71,0.91; 1.0,1.0">
                                          <p:stCondLst>
                                            <p:cond delay="0"/>
                                          </p:stCondLst>
                                        </p:cTn>
                                        <p:tgtEl>
                                          <p:spTgt spid="77834"/>
                                        </p:tgtEl>
                                        <p:attrNameLst>
                                          <p:attrName>ppt_x</p:attrName>
                                        </p:attrNameLst>
                                      </p:cBhvr>
                                      <p:tavLst>
                                        <p:tav tm="0">
                                          <p:val>
                                            <p:strVal val="#ppt_x-0.25"/>
                                          </p:val>
                                        </p:tav>
                                        <p:tav tm="100000">
                                          <p:val>
                                            <p:strVal val="#ppt_x"/>
                                          </p:val>
                                        </p:tav>
                                      </p:tavLst>
                                    </p:anim>
                                    <p:anim calcmode="lin" valueType="num">
                                      <p:cBhvr>
                                        <p:cTn id="117" dur="664" tmFilter="0.0,0.0; 0.25,0.07; 0.50,0.2; 0.75,0.467; 1.0,1.0">
                                          <p:stCondLst>
                                            <p:cond delay="0"/>
                                          </p:stCondLst>
                                        </p:cTn>
                                        <p:tgtEl>
                                          <p:spTgt spid="77834"/>
                                        </p:tgtEl>
                                        <p:attrNameLst>
                                          <p:attrName>ppt_y</p:attrName>
                                        </p:attrNameLst>
                                      </p:cBhvr>
                                      <p:tavLst>
                                        <p:tav tm="0" fmla="#ppt_y-sin(pi*$)/3">
                                          <p:val>
                                            <p:fltVal val="0.5"/>
                                          </p:val>
                                        </p:tav>
                                        <p:tav tm="100000">
                                          <p:val>
                                            <p:fltVal val="1"/>
                                          </p:val>
                                        </p:tav>
                                      </p:tavLst>
                                    </p:anim>
                                    <p:anim calcmode="lin" valueType="num">
                                      <p:cBhvr>
                                        <p:cTn id="118" dur="664" tmFilter="0, 0; 0.125,0.2665; 0.25,0.4; 0.375,0.465; 0.5,0.5;  0.625,0.535; 0.75,0.6; 0.875,0.7335; 1,1">
                                          <p:stCondLst>
                                            <p:cond delay="664"/>
                                          </p:stCondLst>
                                        </p:cTn>
                                        <p:tgtEl>
                                          <p:spTgt spid="77834"/>
                                        </p:tgtEl>
                                        <p:attrNameLst>
                                          <p:attrName>ppt_y</p:attrName>
                                        </p:attrNameLst>
                                      </p:cBhvr>
                                      <p:tavLst>
                                        <p:tav tm="0" fmla="#ppt_y-sin(pi*$)/9">
                                          <p:val>
                                            <p:fltVal val="0"/>
                                          </p:val>
                                        </p:tav>
                                        <p:tav tm="100000">
                                          <p:val>
                                            <p:fltVal val="1"/>
                                          </p:val>
                                        </p:tav>
                                      </p:tavLst>
                                    </p:anim>
                                    <p:anim calcmode="lin" valueType="num">
                                      <p:cBhvr>
                                        <p:cTn id="119" dur="332" tmFilter="0, 0; 0.125,0.2665; 0.25,0.4; 0.375,0.465; 0.5,0.5;  0.625,0.535; 0.75,0.6; 0.875,0.7335; 1,1">
                                          <p:stCondLst>
                                            <p:cond delay="1324"/>
                                          </p:stCondLst>
                                        </p:cTn>
                                        <p:tgtEl>
                                          <p:spTgt spid="77834"/>
                                        </p:tgtEl>
                                        <p:attrNameLst>
                                          <p:attrName>ppt_y</p:attrName>
                                        </p:attrNameLst>
                                      </p:cBhvr>
                                      <p:tavLst>
                                        <p:tav tm="0" fmla="#ppt_y-sin(pi*$)/27">
                                          <p:val>
                                            <p:fltVal val="0"/>
                                          </p:val>
                                        </p:tav>
                                        <p:tav tm="100000">
                                          <p:val>
                                            <p:fltVal val="1"/>
                                          </p:val>
                                        </p:tav>
                                      </p:tavLst>
                                    </p:anim>
                                    <p:anim calcmode="lin" valueType="num">
                                      <p:cBhvr>
                                        <p:cTn id="120" dur="164" tmFilter="0, 0; 0.125,0.2665; 0.25,0.4; 0.375,0.465; 0.5,0.5;  0.625,0.535; 0.75,0.6; 0.875,0.7335; 1,1">
                                          <p:stCondLst>
                                            <p:cond delay="1656"/>
                                          </p:stCondLst>
                                        </p:cTn>
                                        <p:tgtEl>
                                          <p:spTgt spid="77834"/>
                                        </p:tgtEl>
                                        <p:attrNameLst>
                                          <p:attrName>ppt_y</p:attrName>
                                        </p:attrNameLst>
                                      </p:cBhvr>
                                      <p:tavLst>
                                        <p:tav tm="0" fmla="#ppt_y-sin(pi*$)/81">
                                          <p:val>
                                            <p:fltVal val="0"/>
                                          </p:val>
                                        </p:tav>
                                        <p:tav tm="100000">
                                          <p:val>
                                            <p:fltVal val="1"/>
                                          </p:val>
                                        </p:tav>
                                      </p:tavLst>
                                    </p:anim>
                                    <p:animScale>
                                      <p:cBhvr>
                                        <p:cTn id="121" dur="26">
                                          <p:stCondLst>
                                            <p:cond delay="650"/>
                                          </p:stCondLst>
                                        </p:cTn>
                                        <p:tgtEl>
                                          <p:spTgt spid="77834"/>
                                        </p:tgtEl>
                                      </p:cBhvr>
                                      <p:to x="100000" y="60000"/>
                                    </p:animScale>
                                    <p:animScale>
                                      <p:cBhvr>
                                        <p:cTn id="122" dur="166" decel="50000">
                                          <p:stCondLst>
                                            <p:cond delay="676"/>
                                          </p:stCondLst>
                                        </p:cTn>
                                        <p:tgtEl>
                                          <p:spTgt spid="77834"/>
                                        </p:tgtEl>
                                      </p:cBhvr>
                                      <p:to x="100000" y="100000"/>
                                    </p:animScale>
                                    <p:animScale>
                                      <p:cBhvr>
                                        <p:cTn id="123" dur="26">
                                          <p:stCondLst>
                                            <p:cond delay="1312"/>
                                          </p:stCondLst>
                                        </p:cTn>
                                        <p:tgtEl>
                                          <p:spTgt spid="77834"/>
                                        </p:tgtEl>
                                      </p:cBhvr>
                                      <p:to x="100000" y="80000"/>
                                    </p:animScale>
                                    <p:animScale>
                                      <p:cBhvr>
                                        <p:cTn id="124" dur="166" decel="50000">
                                          <p:stCondLst>
                                            <p:cond delay="1338"/>
                                          </p:stCondLst>
                                        </p:cTn>
                                        <p:tgtEl>
                                          <p:spTgt spid="77834"/>
                                        </p:tgtEl>
                                      </p:cBhvr>
                                      <p:to x="100000" y="100000"/>
                                    </p:animScale>
                                    <p:animScale>
                                      <p:cBhvr>
                                        <p:cTn id="125" dur="26">
                                          <p:stCondLst>
                                            <p:cond delay="1642"/>
                                          </p:stCondLst>
                                        </p:cTn>
                                        <p:tgtEl>
                                          <p:spTgt spid="77834"/>
                                        </p:tgtEl>
                                      </p:cBhvr>
                                      <p:to x="100000" y="90000"/>
                                    </p:animScale>
                                    <p:animScale>
                                      <p:cBhvr>
                                        <p:cTn id="126" dur="166" decel="50000">
                                          <p:stCondLst>
                                            <p:cond delay="1668"/>
                                          </p:stCondLst>
                                        </p:cTn>
                                        <p:tgtEl>
                                          <p:spTgt spid="77834"/>
                                        </p:tgtEl>
                                      </p:cBhvr>
                                      <p:to x="100000" y="100000"/>
                                    </p:animScale>
                                    <p:animScale>
                                      <p:cBhvr>
                                        <p:cTn id="127" dur="26">
                                          <p:stCondLst>
                                            <p:cond delay="1808"/>
                                          </p:stCondLst>
                                        </p:cTn>
                                        <p:tgtEl>
                                          <p:spTgt spid="77834"/>
                                        </p:tgtEl>
                                      </p:cBhvr>
                                      <p:to x="100000" y="95000"/>
                                    </p:animScale>
                                    <p:animScale>
                                      <p:cBhvr>
                                        <p:cTn id="128" dur="166" decel="50000">
                                          <p:stCondLst>
                                            <p:cond delay="1834"/>
                                          </p:stCondLst>
                                        </p:cTn>
                                        <p:tgtEl>
                                          <p:spTgt spid="7783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8" grpId="0" animBg="1"/>
      <p:bldP spid="77829" grpId="0" animBg="1"/>
      <p:bldP spid="77830" grpId="0" animBg="1"/>
      <p:bldP spid="77831" grpId="0" animBg="1"/>
      <p:bldP spid="77832" grpId="0" animBg="1"/>
      <p:bldP spid="77833" grpId="0" animBg="1"/>
      <p:bldP spid="77834"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9458" name="Picture 2" descr="081221209067726"/>
          <p:cNvPicPr>
            <a:picLocks noChangeAspect="1" noChangeArrowheads="1"/>
          </p:cNvPicPr>
          <p:nvPr/>
        </p:nvPicPr>
        <p:blipFill>
          <a:blip r:embed="rId2"/>
          <a:srcRect/>
          <a:stretch>
            <a:fillRect/>
          </a:stretch>
        </p:blipFill>
        <p:spPr bwMode="auto">
          <a:xfrm>
            <a:off x="898525" y="393700"/>
            <a:ext cx="7994650" cy="6283325"/>
          </a:xfrm>
          <a:prstGeom prst="rect">
            <a:avLst/>
          </a:prstGeom>
          <a:noFill/>
          <a:ln w="9525">
            <a:noFill/>
            <a:miter lim="800000"/>
            <a:headEnd/>
            <a:tailEnd/>
          </a:ln>
        </p:spPr>
      </p:pic>
      <p:sp>
        <p:nvSpPr>
          <p:cNvPr id="78851" name="Text Box 3"/>
          <p:cNvSpPr txBox="1">
            <a:spLocks noChangeArrowheads="1"/>
          </p:cNvSpPr>
          <p:nvPr/>
        </p:nvSpPr>
        <p:spPr bwMode="auto">
          <a:xfrm>
            <a:off x="284163" y="2781300"/>
            <a:ext cx="2632075" cy="833438"/>
          </a:xfrm>
          <a:prstGeom prst="rect">
            <a:avLst/>
          </a:prstGeom>
          <a:solidFill>
            <a:srgbClr val="FFC9FF"/>
          </a:solidFill>
          <a:ln w="9525">
            <a:solidFill>
              <a:schemeClr val="tx1"/>
            </a:solidFill>
            <a:miter lim="800000"/>
            <a:headEnd/>
            <a:tailEnd/>
          </a:ln>
          <a:effectLst/>
        </p:spPr>
        <p:txBody>
          <a:bodyPr wrap="none">
            <a:spAutoFit/>
          </a:bodyPr>
          <a:lstStyle/>
          <a:p>
            <a:pPr>
              <a:defRPr/>
            </a:pPr>
            <a:r>
              <a:rPr kumimoji="1" lang="zh-CN" altLang="en-US" sz="4800" b="0">
                <a:solidFill>
                  <a:srgbClr val="FF3300"/>
                </a:solidFill>
                <a:effectLst>
                  <a:outerShdw blurRad="38100" dist="38100" dir="2700000" algn="tl">
                    <a:srgbClr val="000000"/>
                  </a:outerShdw>
                </a:effectLst>
                <a:latin typeface="Verdana" pitchFamily="34" charset="0"/>
                <a:ea typeface="楷体_GB2312" pitchFamily="49" charset="-122"/>
              </a:rPr>
              <a:t>有妆无痕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withEffect">
                                  <p:stCondLst>
                                    <p:cond delay="0"/>
                                  </p:stCondLst>
                                  <p:childTnLst>
                                    <p:set>
                                      <p:cBhvr>
                                        <p:cTn id="6" dur="1" fill="hold">
                                          <p:stCondLst>
                                            <p:cond delay="0"/>
                                          </p:stCondLst>
                                        </p:cTn>
                                        <p:tgtEl>
                                          <p:spTgt spid="78851"/>
                                        </p:tgtEl>
                                        <p:attrNameLst>
                                          <p:attrName>style.visibility</p:attrName>
                                        </p:attrNameLst>
                                      </p:cBhvr>
                                      <p:to>
                                        <p:strVal val="visible"/>
                                      </p:to>
                                    </p:set>
                                    <p:anim calcmode="lin" valueType="num">
                                      <p:cBhvr>
                                        <p:cTn id="7" dur="5000" fill="hold"/>
                                        <p:tgtEl>
                                          <p:spTgt spid="78851"/>
                                        </p:tgtEl>
                                        <p:attrNameLst>
                                          <p:attrName>ppt_w</p:attrName>
                                        </p:attrNameLst>
                                      </p:cBhvr>
                                      <p:tavLst>
                                        <p:tav tm="0" fmla="#ppt_w*sin(2.5*pi*$)">
                                          <p:val>
                                            <p:fltVal val="0"/>
                                          </p:val>
                                        </p:tav>
                                        <p:tav tm="100000">
                                          <p:val>
                                            <p:fltVal val="1"/>
                                          </p:val>
                                        </p:tav>
                                      </p:tavLst>
                                    </p:anim>
                                    <p:anim calcmode="lin" valueType="num">
                                      <p:cBhvr>
                                        <p:cTn id="8" dur="5000" fill="hold"/>
                                        <p:tgtEl>
                                          <p:spTgt spid="7885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body" idx="1"/>
          </p:nvPr>
        </p:nvSpPr>
        <p:spPr bwMode="auto">
          <a:xfrm>
            <a:off x="2268538" y="2706688"/>
            <a:ext cx="4330700" cy="1582737"/>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zh-CN" altLang="en-US" sz="10600" smtClean="0">
                <a:solidFill>
                  <a:srgbClr val="009900"/>
                </a:solidFill>
                <a:effectLst>
                  <a:outerShdw blurRad="38100" dist="38100" dir="2700000" algn="tl">
                    <a:srgbClr val="C0C0C0"/>
                  </a:outerShdw>
                </a:effectLst>
                <a:latin typeface="楷体_GB2312" pitchFamily="49" charset="-122"/>
              </a:rPr>
              <a:t>袜 子</a:t>
            </a:r>
          </a:p>
        </p:txBody>
      </p:sp>
      <p:sp>
        <p:nvSpPr>
          <p:cNvPr id="79875" name="Rectangle 3"/>
          <p:cNvSpPr>
            <a:spLocks noGrp="1" noChangeArrowheads="1"/>
          </p:cNvSpPr>
          <p:nvPr>
            <p:ph type="title"/>
          </p:nvPr>
        </p:nvSpPr>
        <p:spPr bwMode="auto">
          <a:xfrm>
            <a:off x="179388" y="27463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专业讲师的形象标准</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bwMode="auto">
          <a:xfrm>
            <a:off x="468313" y="260350"/>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6600" smtClean="0">
                <a:solidFill>
                  <a:srgbClr val="FF3300"/>
                </a:solidFill>
                <a:effectLst>
                  <a:outerShdw blurRad="38100" dist="38100" dir="2700000" algn="tl">
                    <a:srgbClr val="C0C0C0"/>
                  </a:outerShdw>
                </a:effectLst>
              </a:rPr>
              <a:t>裙子着短袜</a:t>
            </a:r>
          </a:p>
        </p:txBody>
      </p:sp>
      <p:sp>
        <p:nvSpPr>
          <p:cNvPr id="81923" name="AutoShape 3"/>
          <p:cNvSpPr>
            <a:spLocks noChangeArrowheads="1"/>
          </p:cNvSpPr>
          <p:nvPr/>
        </p:nvSpPr>
        <p:spPr bwMode="auto">
          <a:xfrm>
            <a:off x="5724525" y="2349500"/>
            <a:ext cx="2449513" cy="2376488"/>
          </a:xfrm>
          <a:prstGeom prst="irregularSeal1">
            <a:avLst/>
          </a:prstGeom>
          <a:solidFill>
            <a:srgbClr val="FF0000"/>
          </a:solidFill>
          <a:ln w="9525">
            <a:solidFill>
              <a:schemeClr val="tx1"/>
            </a:solidFill>
            <a:miter lim="800000"/>
            <a:headEnd/>
            <a:tailEnd/>
          </a:ln>
          <a:effectLst/>
        </p:spPr>
        <p:txBody>
          <a:bodyPr wrap="none" anchor="ctr"/>
          <a:lstStyle/>
          <a:p>
            <a:pPr algn="ctr">
              <a:defRPr/>
            </a:pPr>
            <a:r>
              <a:rPr kumimoji="1" lang="zh-CN" altLang="en-US" sz="4800" b="0">
                <a:effectLst>
                  <a:outerShdw blurRad="38100" dist="38100" dir="2700000" algn="tl">
                    <a:srgbClr val="FFFFFF"/>
                  </a:outerShdw>
                </a:effectLst>
                <a:latin typeface="Verdana" pitchFamily="34" charset="0"/>
                <a:ea typeface="楷体_GB2312" pitchFamily="49" charset="-122"/>
              </a:rPr>
              <a:t>大忌</a:t>
            </a:r>
          </a:p>
        </p:txBody>
      </p:sp>
      <p:graphicFrame>
        <p:nvGraphicFramePr>
          <p:cNvPr id="2050" name="Object 4"/>
          <p:cNvGraphicFramePr>
            <a:graphicFrameLocks noChangeAspect="1"/>
          </p:cNvGraphicFramePr>
          <p:nvPr>
            <p:ph idx="1"/>
          </p:nvPr>
        </p:nvGraphicFramePr>
        <p:xfrm>
          <a:off x="2843213" y="1700213"/>
          <a:ext cx="3443287" cy="4530725"/>
        </p:xfrm>
        <a:graphic>
          <a:graphicData uri="http://schemas.openxmlformats.org/presentationml/2006/ole">
            <p:oleObj spid="_x0000_s2050" name="PhotoImpact" r:id="rId3" imgW="13904762" imgH="18298413" progId="">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81923"/>
                                        </p:tgtEl>
                                        <p:attrNameLst>
                                          <p:attrName>style.visibility</p:attrName>
                                        </p:attrNameLst>
                                      </p:cBhvr>
                                      <p:to>
                                        <p:strVal val="visible"/>
                                      </p:to>
                                    </p:set>
                                    <p:animEffect transition="in" filter="fade">
                                      <p:cBhvr>
                                        <p:cTn id="7" dur="770" decel="100000"/>
                                        <p:tgtEl>
                                          <p:spTgt spid="81923"/>
                                        </p:tgtEl>
                                      </p:cBhvr>
                                    </p:animEffect>
                                    <p:animScale>
                                      <p:cBhvr>
                                        <p:cTn id="8" dur="770" decel="100000"/>
                                        <p:tgtEl>
                                          <p:spTgt spid="81923"/>
                                        </p:tgtEl>
                                      </p:cBhvr>
                                      <p:from x="10000" y="10000"/>
                                      <p:to x="200000" y="450000"/>
                                    </p:animScale>
                                    <p:animScale>
                                      <p:cBhvr>
                                        <p:cTn id="9" dur="1230" accel="100000" fill="hold">
                                          <p:stCondLst>
                                            <p:cond delay="770"/>
                                          </p:stCondLst>
                                        </p:cTn>
                                        <p:tgtEl>
                                          <p:spTgt spid="81923"/>
                                        </p:tgtEl>
                                      </p:cBhvr>
                                      <p:from x="200000" y="450000"/>
                                      <p:to x="100000" y="100000"/>
                                    </p:animScale>
                                    <p:set>
                                      <p:cBhvr>
                                        <p:cTn id="10" dur="770" fill="hold"/>
                                        <p:tgtEl>
                                          <p:spTgt spid="81923"/>
                                        </p:tgtEl>
                                        <p:attrNameLst>
                                          <p:attrName>ppt_x</p:attrName>
                                        </p:attrNameLst>
                                      </p:cBhvr>
                                      <p:to>
                                        <p:strVal val="(0.5)"/>
                                      </p:to>
                                    </p:set>
                                    <p:anim from="(0.5)" to="(#ppt_x)" calcmode="lin" valueType="num">
                                      <p:cBhvr>
                                        <p:cTn id="11" dur="1230" accel="100000" fill="hold">
                                          <p:stCondLst>
                                            <p:cond delay="770"/>
                                          </p:stCondLst>
                                        </p:cTn>
                                        <p:tgtEl>
                                          <p:spTgt spid="81923"/>
                                        </p:tgtEl>
                                        <p:attrNameLst>
                                          <p:attrName>ppt_x</p:attrName>
                                        </p:attrNameLst>
                                      </p:cBhvr>
                                    </p:anim>
                                    <p:set>
                                      <p:cBhvr>
                                        <p:cTn id="12" dur="770" fill="hold"/>
                                        <p:tgtEl>
                                          <p:spTgt spid="81923"/>
                                        </p:tgtEl>
                                        <p:attrNameLst>
                                          <p:attrName>ppt_y</p:attrName>
                                        </p:attrNameLst>
                                      </p:cBhvr>
                                      <p:to>
                                        <p:strVal val="(#ppt_y+0.4)"/>
                                      </p:to>
                                    </p:set>
                                    <p:anim from="(#ppt_y+0.4)" to="(#ppt_y)" calcmode="lin" valueType="num">
                                      <p:cBhvr>
                                        <p:cTn id="13" dur="1230" accel="100000" fill="hold">
                                          <p:stCondLst>
                                            <p:cond delay="770"/>
                                          </p:stCondLst>
                                        </p:cTn>
                                        <p:tgtEl>
                                          <p:spTgt spid="81923"/>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3" grpId="0" animBg="1"/>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323850" y="2781300"/>
            <a:ext cx="8229600" cy="113982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8000" smtClean="0">
                <a:solidFill>
                  <a:srgbClr val="FF3300"/>
                </a:solidFill>
                <a:effectLst>
                  <a:outerShdw blurRad="38100" dist="38100" dir="2700000" algn="tl">
                    <a:srgbClr val="C0C0C0"/>
                  </a:outerShdw>
                </a:effectLst>
              </a:rPr>
              <a:t>破洞丝袜</a:t>
            </a:r>
          </a:p>
        </p:txBody>
      </p:sp>
      <p:sp>
        <p:nvSpPr>
          <p:cNvPr id="82947" name="AutoShape 3"/>
          <p:cNvSpPr>
            <a:spLocks noChangeArrowheads="1"/>
          </p:cNvSpPr>
          <p:nvPr/>
        </p:nvSpPr>
        <p:spPr bwMode="auto">
          <a:xfrm>
            <a:off x="5076825" y="765175"/>
            <a:ext cx="2449513" cy="2376488"/>
          </a:xfrm>
          <a:prstGeom prst="irregularSeal1">
            <a:avLst/>
          </a:prstGeom>
          <a:solidFill>
            <a:srgbClr val="FF0000"/>
          </a:solidFill>
          <a:ln w="9525">
            <a:solidFill>
              <a:schemeClr val="tx1"/>
            </a:solidFill>
            <a:miter lim="800000"/>
            <a:headEnd/>
            <a:tailEnd/>
          </a:ln>
          <a:effectLst/>
        </p:spPr>
        <p:txBody>
          <a:bodyPr wrap="none" anchor="ctr"/>
          <a:lstStyle/>
          <a:p>
            <a:pPr algn="ctr">
              <a:defRPr/>
            </a:pPr>
            <a:r>
              <a:rPr kumimoji="1" lang="zh-CN" altLang="en-US" sz="4800" b="0">
                <a:effectLst>
                  <a:outerShdw blurRad="38100" dist="38100" dir="2700000" algn="tl">
                    <a:srgbClr val="FFFFFF"/>
                  </a:outerShdw>
                </a:effectLst>
                <a:latin typeface="Verdana" pitchFamily="34" charset="0"/>
                <a:ea typeface="楷体_GB2312" pitchFamily="49" charset="-122"/>
              </a:rPr>
              <a:t>大忌</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1" presetClass="entr" presetSubtype="0" fill="hold" grpId="0" nodeType="clickEffect">
                                  <p:stCondLst>
                                    <p:cond delay="0"/>
                                  </p:stCondLst>
                                  <p:childTnLst>
                                    <p:set>
                                      <p:cBhvr>
                                        <p:cTn id="6" dur="1" fill="hold">
                                          <p:stCondLst>
                                            <p:cond delay="0"/>
                                          </p:stCondLst>
                                        </p:cTn>
                                        <p:tgtEl>
                                          <p:spTgt spid="82947"/>
                                        </p:tgtEl>
                                        <p:attrNameLst>
                                          <p:attrName>style.visibility</p:attrName>
                                        </p:attrNameLst>
                                      </p:cBhvr>
                                      <p:to>
                                        <p:strVal val="visible"/>
                                      </p:to>
                                    </p:set>
                                    <p:animEffect transition="in" filter="fade">
                                      <p:cBhvr>
                                        <p:cTn id="7" dur="770" decel="100000"/>
                                        <p:tgtEl>
                                          <p:spTgt spid="82947"/>
                                        </p:tgtEl>
                                      </p:cBhvr>
                                    </p:animEffect>
                                    <p:animScale>
                                      <p:cBhvr>
                                        <p:cTn id="8" dur="770" decel="100000"/>
                                        <p:tgtEl>
                                          <p:spTgt spid="82947"/>
                                        </p:tgtEl>
                                      </p:cBhvr>
                                      <p:from x="10000" y="10000"/>
                                      <p:to x="200000" y="450000"/>
                                    </p:animScale>
                                    <p:animScale>
                                      <p:cBhvr>
                                        <p:cTn id="9" dur="1230" accel="100000" fill="hold">
                                          <p:stCondLst>
                                            <p:cond delay="770"/>
                                          </p:stCondLst>
                                        </p:cTn>
                                        <p:tgtEl>
                                          <p:spTgt spid="82947"/>
                                        </p:tgtEl>
                                      </p:cBhvr>
                                      <p:from x="200000" y="450000"/>
                                      <p:to x="100000" y="100000"/>
                                    </p:animScale>
                                    <p:set>
                                      <p:cBhvr>
                                        <p:cTn id="10" dur="770" fill="hold"/>
                                        <p:tgtEl>
                                          <p:spTgt spid="82947"/>
                                        </p:tgtEl>
                                        <p:attrNameLst>
                                          <p:attrName>ppt_x</p:attrName>
                                        </p:attrNameLst>
                                      </p:cBhvr>
                                      <p:to>
                                        <p:strVal val="(0.5)"/>
                                      </p:to>
                                    </p:set>
                                    <p:anim from="(0.5)" to="(#ppt_x)" calcmode="lin" valueType="num">
                                      <p:cBhvr>
                                        <p:cTn id="11" dur="1230" accel="100000" fill="hold">
                                          <p:stCondLst>
                                            <p:cond delay="770"/>
                                          </p:stCondLst>
                                        </p:cTn>
                                        <p:tgtEl>
                                          <p:spTgt spid="82947"/>
                                        </p:tgtEl>
                                        <p:attrNameLst>
                                          <p:attrName>ppt_x</p:attrName>
                                        </p:attrNameLst>
                                      </p:cBhvr>
                                    </p:anim>
                                    <p:set>
                                      <p:cBhvr>
                                        <p:cTn id="12" dur="770" fill="hold"/>
                                        <p:tgtEl>
                                          <p:spTgt spid="82947"/>
                                        </p:tgtEl>
                                        <p:attrNameLst>
                                          <p:attrName>ppt_y</p:attrName>
                                        </p:attrNameLst>
                                      </p:cBhvr>
                                      <p:to>
                                        <p:strVal val="(#ppt_y+0.4)"/>
                                      </p:to>
                                    </p:set>
                                    <p:anim from="(#ppt_y+0.4)" to="(#ppt_y)" calcmode="lin" valueType="num">
                                      <p:cBhvr>
                                        <p:cTn id="13" dur="1230" accel="100000" fill="hold">
                                          <p:stCondLst>
                                            <p:cond delay="770"/>
                                          </p:stCondLst>
                                        </p:cTn>
                                        <p:tgtEl>
                                          <p:spTgt spid="8294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body" idx="1"/>
          </p:nvPr>
        </p:nvSpPr>
        <p:spPr bwMode="auto">
          <a:xfrm>
            <a:off x="2843213" y="2419350"/>
            <a:ext cx="3744912" cy="2014538"/>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zh-CN" altLang="en-US" sz="10600" smtClean="0">
                <a:solidFill>
                  <a:srgbClr val="009900"/>
                </a:solidFill>
                <a:effectLst>
                  <a:outerShdw blurRad="38100" dist="38100" dir="2700000" algn="tl">
                    <a:srgbClr val="C0C0C0"/>
                  </a:outerShdw>
                </a:effectLst>
                <a:latin typeface="楷体_GB2312" pitchFamily="49" charset="-122"/>
              </a:rPr>
              <a:t>鞋 子</a:t>
            </a:r>
          </a:p>
        </p:txBody>
      </p:sp>
      <p:sp>
        <p:nvSpPr>
          <p:cNvPr id="83971" name="Rectangle 3"/>
          <p:cNvSpPr>
            <a:spLocks noGrp="1" noChangeArrowheads="1"/>
          </p:cNvSpPr>
          <p:nvPr>
            <p:ph type="title"/>
          </p:nvPr>
        </p:nvSpPr>
        <p:spPr bwMode="auto">
          <a:xfrm>
            <a:off x="179388" y="27463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专业讲师的形象标准</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3554" name="Picture 2" descr="图片5"/>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4932363" y="476250"/>
            <a:ext cx="3851275" cy="2252663"/>
          </a:xfrm>
          <a:prstGeom prst="rect">
            <a:avLst/>
          </a:prstGeom>
          <a:noFill/>
          <a:ln w="9525">
            <a:noFill/>
            <a:miter lim="800000"/>
            <a:headEnd/>
            <a:tailEnd/>
          </a:ln>
        </p:spPr>
      </p:pic>
      <p:pic>
        <p:nvPicPr>
          <p:cNvPr id="23555" name="Picture 3" descr="1764317636"/>
          <p:cNvPicPr>
            <a:picLocks noChangeAspect="1" noChangeArrowheads="1"/>
          </p:cNvPicPr>
          <p:nvPr/>
        </p:nvPicPr>
        <p:blipFill>
          <a:blip r:embed="rId3"/>
          <a:srcRect/>
          <a:stretch>
            <a:fillRect/>
          </a:stretch>
        </p:blipFill>
        <p:spPr bwMode="auto">
          <a:xfrm>
            <a:off x="684213" y="2517775"/>
            <a:ext cx="5400675" cy="4051300"/>
          </a:xfrm>
          <a:prstGeom prst="rect">
            <a:avLst/>
          </a:prstGeom>
          <a:noFill/>
          <a:ln w="9525">
            <a:noFill/>
            <a:miter lim="800000"/>
            <a:headEnd/>
            <a:tailEnd/>
          </a:ln>
        </p:spPr>
      </p:pic>
      <p:sp>
        <p:nvSpPr>
          <p:cNvPr id="86020" name="Rectangle 4"/>
          <p:cNvSpPr>
            <a:spLocks noChangeArrowheads="1"/>
          </p:cNvSpPr>
          <p:nvPr/>
        </p:nvSpPr>
        <p:spPr bwMode="auto">
          <a:xfrm>
            <a:off x="468313" y="1052513"/>
            <a:ext cx="4248150" cy="701675"/>
          </a:xfrm>
          <a:prstGeom prst="rect">
            <a:avLst/>
          </a:prstGeom>
          <a:noFill/>
          <a:ln w="9525">
            <a:noFill/>
            <a:miter lim="800000"/>
            <a:headEnd/>
            <a:tailEnd/>
          </a:ln>
          <a:effectLst/>
        </p:spPr>
        <p:txBody>
          <a:bodyPr wrap="none">
            <a:spAutoFit/>
          </a:bodyPr>
          <a:lstStyle/>
          <a:p>
            <a:pPr>
              <a:defRPr/>
            </a:pPr>
            <a:r>
              <a:rPr kumimoji="1" lang="zh-CN" altLang="en-US" sz="4000" b="0">
                <a:solidFill>
                  <a:srgbClr val="0066CC"/>
                </a:solidFill>
                <a:effectLst>
                  <a:outerShdw blurRad="38100" dist="38100" dir="2700000" algn="tl">
                    <a:srgbClr val="C0C0C0"/>
                  </a:outerShdw>
                </a:effectLst>
                <a:latin typeface="Verdana" pitchFamily="34" charset="0"/>
                <a:ea typeface="楷体_GB2312" pitchFamily="49" charset="-122"/>
              </a:rPr>
              <a:t>二寸以上高跟鞋。</a:t>
            </a:r>
          </a:p>
        </p:txBody>
      </p:sp>
      <p:sp>
        <p:nvSpPr>
          <p:cNvPr id="86021" name="Text Box 5"/>
          <p:cNvSpPr txBox="1">
            <a:spLocks noChangeArrowheads="1"/>
          </p:cNvSpPr>
          <p:nvPr/>
        </p:nvSpPr>
        <p:spPr bwMode="auto">
          <a:xfrm>
            <a:off x="6227763" y="4076700"/>
            <a:ext cx="2916237" cy="1066800"/>
          </a:xfrm>
          <a:prstGeom prst="rect">
            <a:avLst/>
          </a:prstGeom>
          <a:noFill/>
          <a:ln w="9525">
            <a:noFill/>
            <a:miter lim="800000"/>
            <a:headEnd/>
            <a:tailEnd/>
          </a:ln>
        </p:spPr>
        <p:txBody>
          <a:bodyPr>
            <a:spAutoFit/>
          </a:bodyPr>
          <a:lstStyle/>
          <a:p>
            <a:r>
              <a:rPr kumimoji="1" lang="zh-CN" altLang="en-US" sz="3200" b="0">
                <a:solidFill>
                  <a:srgbClr val="FF0000"/>
                </a:solidFill>
                <a:latin typeface="Verdana" pitchFamily="34" charset="0"/>
                <a:ea typeface="楷体_GB2312" pitchFamily="49" charset="-122"/>
              </a:rPr>
              <a:t>包头鞋永远是最得体的穿法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86020"/>
                                        </p:tgtEl>
                                        <p:attrNameLst>
                                          <p:attrName>style.visibility</p:attrName>
                                        </p:attrNameLst>
                                      </p:cBhvr>
                                      <p:to>
                                        <p:strVal val="visible"/>
                                      </p:to>
                                    </p:set>
                                    <p:anim calcmode="lin" valueType="num">
                                      <p:cBhvr>
                                        <p:cTn id="7" dur="500" fill="hold"/>
                                        <p:tgtEl>
                                          <p:spTgt spid="860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6020"/>
                                        </p:tgtEl>
                                        <p:attrNameLst>
                                          <p:attrName>ppt_y</p:attrName>
                                        </p:attrNameLst>
                                      </p:cBhvr>
                                      <p:tavLst>
                                        <p:tav tm="0">
                                          <p:val>
                                            <p:strVal val="#ppt_y"/>
                                          </p:val>
                                        </p:tav>
                                        <p:tav tm="100000">
                                          <p:val>
                                            <p:strVal val="#ppt_y"/>
                                          </p:val>
                                        </p:tav>
                                      </p:tavLst>
                                    </p:anim>
                                    <p:anim calcmode="lin" valueType="num">
                                      <p:cBhvr>
                                        <p:cTn id="9" dur="500" fill="hold"/>
                                        <p:tgtEl>
                                          <p:spTgt spid="860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6020"/>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86020"/>
                                        </p:tgtEl>
                                      </p:cBhvr>
                                    </p:animEffect>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86021"/>
                                        </p:tgtEl>
                                        <p:attrNameLst>
                                          <p:attrName>style.visibility</p:attrName>
                                        </p:attrNameLst>
                                      </p:cBhvr>
                                      <p:to>
                                        <p:strVal val="visible"/>
                                      </p:to>
                                    </p:set>
                                    <p:animEffect transition="in" filter="fade">
                                      <p:cBhvr>
                                        <p:cTn id="16" dur="100"/>
                                        <p:tgtEl>
                                          <p:spTgt spid="86021"/>
                                        </p:tgtEl>
                                      </p:cBhvr>
                                    </p:animEffect>
                                    <p:anim calcmode="lin" valueType="num">
                                      <p:cBhvr>
                                        <p:cTn id="17" dur="400" fill="hold"/>
                                        <p:tgtEl>
                                          <p:spTgt spid="86021"/>
                                        </p:tgtEl>
                                        <p:attrNameLst>
                                          <p:attrName>ppt_x</p:attrName>
                                        </p:attrNameLst>
                                      </p:cBhvr>
                                      <p:tavLst>
                                        <p:tav tm="0">
                                          <p:val>
                                            <p:strVal val="#ppt_x"/>
                                          </p:val>
                                        </p:tav>
                                        <p:tav tm="100000">
                                          <p:val>
                                            <p:strVal val="#ppt_x"/>
                                          </p:val>
                                        </p:tav>
                                      </p:tavLst>
                                    </p:anim>
                                    <p:anim calcmode="lin" valueType="num">
                                      <p:cBhvr>
                                        <p:cTn id="18" dur="400" fill="hold"/>
                                        <p:tgtEl>
                                          <p:spTgt spid="86021"/>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8602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8602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20" grpId="0"/>
      <p:bldP spid="860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body" idx="1"/>
          </p:nvPr>
        </p:nvSpPr>
        <p:spPr bwMode="auto">
          <a:xfrm>
            <a:off x="2411413" y="2349500"/>
            <a:ext cx="4619625" cy="1395413"/>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zh-CN" altLang="en-US" sz="10600" smtClean="0">
                <a:solidFill>
                  <a:srgbClr val="009900"/>
                </a:solidFill>
                <a:effectLst>
                  <a:outerShdw blurRad="38100" dist="38100" dir="2700000" algn="tl">
                    <a:srgbClr val="C0C0C0"/>
                  </a:outerShdw>
                </a:effectLst>
                <a:latin typeface="楷体_GB2312" pitchFamily="49" charset="-122"/>
              </a:rPr>
              <a:t>首 饰</a:t>
            </a:r>
          </a:p>
        </p:txBody>
      </p:sp>
      <p:sp>
        <p:nvSpPr>
          <p:cNvPr id="91139" name="Rectangle 3"/>
          <p:cNvSpPr>
            <a:spLocks noGrp="1" noChangeArrowheads="1"/>
          </p:cNvSpPr>
          <p:nvPr>
            <p:ph type="title"/>
          </p:nvPr>
        </p:nvSpPr>
        <p:spPr bwMode="auto">
          <a:xfrm>
            <a:off x="179388" y="27463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专业讲师的形象标准</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bwMode="auto">
          <a:xfrm>
            <a:off x="250825" y="836613"/>
            <a:ext cx="3467100" cy="892175"/>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zh-CN" altLang="en-US" sz="4000" smtClean="0">
                <a:solidFill>
                  <a:srgbClr val="FF3300"/>
                </a:solidFill>
                <a:latin typeface="楷体_GB2312" pitchFamily="49" charset="-122"/>
              </a:rPr>
              <a:t>不要超过</a:t>
            </a:r>
            <a:r>
              <a:rPr lang="en-US" altLang="zh-CN" sz="4000" smtClean="0">
                <a:solidFill>
                  <a:srgbClr val="FF3300"/>
                </a:solidFill>
                <a:latin typeface="楷体_GB2312" pitchFamily="49" charset="-122"/>
              </a:rPr>
              <a:t>3</a:t>
            </a:r>
            <a:r>
              <a:rPr lang="zh-CN" altLang="en-US" sz="4000" smtClean="0">
                <a:solidFill>
                  <a:srgbClr val="FF3300"/>
                </a:solidFill>
                <a:latin typeface="楷体_GB2312" pitchFamily="49" charset="-122"/>
              </a:rPr>
              <a:t>件</a:t>
            </a:r>
          </a:p>
          <a:p>
            <a:pPr eaLnBrk="1" hangingPunct="1"/>
            <a:endParaRPr lang="en-US" altLang="zh-CN" sz="4000" smtClean="0">
              <a:solidFill>
                <a:srgbClr val="FF3300"/>
              </a:solidFill>
            </a:endParaRPr>
          </a:p>
        </p:txBody>
      </p:sp>
      <p:pic>
        <p:nvPicPr>
          <p:cNvPr id="27651" name="Picture 3" descr="图片058"/>
          <p:cNvPicPr>
            <a:picLocks noChangeAspect="1" noChangeArrowheads="1"/>
          </p:cNvPicPr>
          <p:nvPr/>
        </p:nvPicPr>
        <p:blipFill>
          <a:blip r:embed="rId2"/>
          <a:srcRect/>
          <a:stretch>
            <a:fillRect/>
          </a:stretch>
        </p:blipFill>
        <p:spPr bwMode="auto">
          <a:xfrm>
            <a:off x="3779838" y="1341438"/>
            <a:ext cx="2390775" cy="3048000"/>
          </a:xfrm>
          <a:prstGeom prst="rect">
            <a:avLst/>
          </a:prstGeom>
          <a:noFill/>
          <a:ln w="9525">
            <a:noFill/>
            <a:miter lim="800000"/>
            <a:headEnd/>
            <a:tailEnd/>
          </a:ln>
        </p:spPr>
      </p:pic>
      <p:pic>
        <p:nvPicPr>
          <p:cNvPr id="27652" name="Picture 4" descr="图片057"/>
          <p:cNvPicPr>
            <a:picLocks noChangeAspect="1" noChangeArrowheads="1"/>
          </p:cNvPicPr>
          <p:nvPr/>
        </p:nvPicPr>
        <p:blipFill>
          <a:blip r:embed="rId3"/>
          <a:srcRect/>
          <a:stretch>
            <a:fillRect/>
          </a:stretch>
        </p:blipFill>
        <p:spPr bwMode="auto">
          <a:xfrm>
            <a:off x="611188" y="2997200"/>
            <a:ext cx="2511425" cy="2903538"/>
          </a:xfrm>
          <a:prstGeom prst="rect">
            <a:avLst/>
          </a:prstGeom>
          <a:noFill/>
          <a:ln w="9525">
            <a:noFill/>
            <a:miter lim="800000"/>
            <a:headEnd/>
            <a:tailEnd/>
          </a:ln>
        </p:spPr>
      </p:pic>
      <p:pic>
        <p:nvPicPr>
          <p:cNvPr id="27653" name="Picture 5" descr="图片063"/>
          <p:cNvPicPr>
            <a:picLocks noChangeAspect="1" noChangeArrowheads="1"/>
          </p:cNvPicPr>
          <p:nvPr/>
        </p:nvPicPr>
        <p:blipFill>
          <a:blip r:embed="rId4"/>
          <a:srcRect/>
          <a:stretch>
            <a:fillRect/>
          </a:stretch>
        </p:blipFill>
        <p:spPr bwMode="auto">
          <a:xfrm>
            <a:off x="6156325" y="3429000"/>
            <a:ext cx="2516188" cy="2516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8674" name="Picture 2" descr="图片62"/>
          <p:cNvPicPr>
            <a:picLocks noChangeAspect="1" noChangeArrowheads="1"/>
          </p:cNvPicPr>
          <p:nvPr/>
        </p:nvPicPr>
        <p:blipFill>
          <a:blip r:embed="rId2">
            <a:clrChange>
              <a:clrFrom>
                <a:srgbClr val="FAF4F6"/>
              </a:clrFrom>
              <a:clrTo>
                <a:srgbClr val="FAF4F6">
                  <a:alpha val="0"/>
                </a:srgbClr>
              </a:clrTo>
            </a:clrChange>
          </a:blip>
          <a:srcRect/>
          <a:stretch>
            <a:fillRect/>
          </a:stretch>
        </p:blipFill>
        <p:spPr bwMode="auto">
          <a:xfrm>
            <a:off x="0" y="0"/>
            <a:ext cx="4826000" cy="6858000"/>
          </a:xfrm>
          <a:prstGeom prst="rect">
            <a:avLst/>
          </a:prstGeom>
          <a:noFill/>
          <a:ln w="9525">
            <a:noFill/>
            <a:miter lim="800000"/>
            <a:headEnd/>
            <a:tailEnd/>
          </a:ln>
        </p:spPr>
      </p:pic>
      <p:sp>
        <p:nvSpPr>
          <p:cNvPr id="94211" name="Rectangle 3"/>
          <p:cNvSpPr>
            <a:spLocks noGrp="1" noChangeArrowheads="1"/>
          </p:cNvSpPr>
          <p:nvPr>
            <p:ph type="body" idx="1"/>
          </p:nvPr>
        </p:nvSpPr>
        <p:spPr bwMode="auto">
          <a:xfrm>
            <a:off x="827088" y="2706688"/>
            <a:ext cx="7561262" cy="936625"/>
          </a:xfrm>
          <a:solidFill>
            <a:srgbClr val="FFFF99"/>
          </a:solid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zh-CN" altLang="en-US" sz="4800" smtClean="0">
                <a:solidFill>
                  <a:srgbClr val="FF0000"/>
                </a:solidFill>
              </a:rPr>
              <a:t>款式风格与服装的搭配协调</a:t>
            </a:r>
          </a:p>
        </p:txBody>
      </p:sp>
      <p:pic>
        <p:nvPicPr>
          <p:cNvPr id="28676" name="Picture 4" descr="_1030415570_jewelry0526"/>
          <p:cNvPicPr>
            <a:picLocks noChangeAspect="1" noChangeArrowheads="1"/>
          </p:cNvPicPr>
          <p:nvPr/>
        </p:nvPicPr>
        <p:blipFill>
          <a:blip r:embed="rId3"/>
          <a:srcRect/>
          <a:stretch>
            <a:fillRect/>
          </a:stretch>
        </p:blipFill>
        <p:spPr bwMode="auto">
          <a:xfrm>
            <a:off x="7667625" y="1125538"/>
            <a:ext cx="857250" cy="857250"/>
          </a:xfrm>
          <a:prstGeom prst="rect">
            <a:avLst/>
          </a:prstGeom>
          <a:noFill/>
          <a:ln w="9525">
            <a:noFill/>
            <a:miter lim="800000"/>
            <a:headEnd/>
            <a:tailEnd/>
          </a:ln>
        </p:spPr>
      </p:pic>
      <p:pic>
        <p:nvPicPr>
          <p:cNvPr id="28677" name="Picture 5" descr="图片043"/>
          <p:cNvPicPr>
            <a:picLocks noChangeAspect="1" noChangeArrowheads="1"/>
          </p:cNvPicPr>
          <p:nvPr/>
        </p:nvPicPr>
        <p:blipFill>
          <a:blip r:embed="rId4"/>
          <a:srcRect/>
          <a:stretch>
            <a:fillRect/>
          </a:stretch>
        </p:blipFill>
        <p:spPr bwMode="auto">
          <a:xfrm>
            <a:off x="7164388" y="4724400"/>
            <a:ext cx="1585912" cy="1773238"/>
          </a:xfrm>
          <a:prstGeom prst="rect">
            <a:avLst/>
          </a:prstGeom>
          <a:noFill/>
          <a:ln w="9525">
            <a:noFill/>
            <a:miter lim="800000"/>
            <a:headEnd/>
            <a:tailEnd/>
          </a:ln>
        </p:spPr>
      </p:pic>
      <p:pic>
        <p:nvPicPr>
          <p:cNvPr id="28678" name="Picture 6" descr="图片062"/>
          <p:cNvPicPr>
            <a:picLocks noChangeAspect="1" noChangeArrowheads="1"/>
          </p:cNvPicPr>
          <p:nvPr/>
        </p:nvPicPr>
        <p:blipFill>
          <a:blip r:embed="rId5"/>
          <a:srcRect/>
          <a:stretch>
            <a:fillRect/>
          </a:stretch>
        </p:blipFill>
        <p:spPr bwMode="auto">
          <a:xfrm>
            <a:off x="5219700" y="4941888"/>
            <a:ext cx="1152525" cy="11525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4211">
                                            <p:bg/>
                                          </p:spTgt>
                                        </p:tgtEl>
                                        <p:attrNameLst>
                                          <p:attrName>style.visibility</p:attrName>
                                        </p:attrNameLst>
                                      </p:cBhvr>
                                      <p:to>
                                        <p:strVal val="visible"/>
                                      </p:to>
                                    </p:set>
                                    <p:animEffect transition="in" filter="slide(fromBottom)">
                                      <p:cBhvr>
                                        <p:cTn id="7" dur="2000"/>
                                        <p:tgtEl>
                                          <p:spTgt spid="94211">
                                            <p:bg/>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94211">
                                            <p:txEl>
                                              <p:pRg st="0" end="0"/>
                                            </p:txEl>
                                          </p:spTgt>
                                        </p:tgtEl>
                                        <p:attrNameLst>
                                          <p:attrName>style.visibility</p:attrName>
                                        </p:attrNameLst>
                                      </p:cBhvr>
                                      <p:to>
                                        <p:strVal val="visible"/>
                                      </p:to>
                                    </p:set>
                                    <p:animEffect transition="in" filter="slide(fromBottom)">
                                      <p:cBhvr>
                                        <p:cTn id="12" dur="2000"/>
                                        <p:tgtEl>
                                          <p:spTgt spid="942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074" name="Object 8"/>
          <p:cNvGraphicFramePr>
            <a:graphicFrameLocks noGrp="1" noChangeAspect="1"/>
          </p:cNvGraphicFramePr>
          <p:nvPr>
            <p:ph idx="1"/>
          </p:nvPr>
        </p:nvGraphicFramePr>
        <p:xfrm>
          <a:off x="357158" y="1142984"/>
          <a:ext cx="6286512" cy="5349686"/>
        </p:xfrm>
        <a:graphic>
          <a:graphicData uri="http://schemas.openxmlformats.org/presentationml/2006/ole">
            <p:oleObj spid="_x0000_s3074" name="PhotoImpact" r:id="rId3" imgW="24330159" imgH="20698413" progId="">
              <p:embed/>
            </p:oleObj>
          </a:graphicData>
        </a:graphic>
      </p:graphicFrame>
      <p:sp>
        <p:nvSpPr>
          <p:cNvPr id="12290"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如何提升表达魅力</a:t>
            </a:r>
          </a:p>
        </p:txBody>
      </p:sp>
      <p:sp>
        <p:nvSpPr>
          <p:cNvPr id="12293" name="Text Box 5"/>
          <p:cNvSpPr txBox="1">
            <a:spLocks noChangeArrowheads="1"/>
          </p:cNvSpPr>
          <p:nvPr/>
        </p:nvSpPr>
        <p:spPr bwMode="auto">
          <a:xfrm>
            <a:off x="8027988" y="1939925"/>
            <a:ext cx="668337" cy="3937000"/>
          </a:xfrm>
          <a:prstGeom prst="rect">
            <a:avLst/>
          </a:prstGeom>
          <a:noFill/>
          <a:ln w="9525">
            <a:noFill/>
            <a:miter lim="800000"/>
            <a:headEnd/>
            <a:tailEnd/>
          </a:ln>
          <a:effectLst/>
        </p:spPr>
        <p:txBody>
          <a:bodyPr>
            <a:spAutoFit/>
          </a:bodyPr>
          <a:lstStyle/>
          <a:p>
            <a:pPr>
              <a:defRPr/>
            </a:pPr>
            <a:r>
              <a:rPr lang="zh-CN" altLang="en-US" sz="3600">
                <a:solidFill>
                  <a:srgbClr val="FF3300"/>
                </a:solidFill>
                <a:effectLst>
                  <a:outerShdw blurRad="38100" dist="38100" dir="2700000" algn="tl">
                    <a:srgbClr val="C0C0C0"/>
                  </a:outerShdw>
                </a:effectLst>
                <a:ea typeface="楷体_GB2312" pitchFamily="49" charset="-122"/>
              </a:rPr>
              <a:t>表达魅力第一步</a:t>
            </a:r>
            <a:endParaRPr lang="zh-CN" altLang="en-US" sz="6000">
              <a:solidFill>
                <a:srgbClr val="FF3300"/>
              </a:solidFill>
              <a:effectLst>
                <a:outerShdw blurRad="38100" dist="38100" dir="2700000" algn="tl">
                  <a:srgbClr val="C0C0C0"/>
                </a:outerShdw>
              </a:effectLst>
              <a:ea typeface="楷体_GB2312" pitchFamily="49" charset="-122"/>
            </a:endParaRPr>
          </a:p>
        </p:txBody>
      </p:sp>
      <p:sp>
        <p:nvSpPr>
          <p:cNvPr id="12294" name="Text Box 6"/>
          <p:cNvSpPr txBox="1">
            <a:spLocks noChangeArrowheads="1"/>
          </p:cNvSpPr>
          <p:nvPr/>
        </p:nvSpPr>
        <p:spPr bwMode="auto">
          <a:xfrm>
            <a:off x="6084888" y="2205038"/>
            <a:ext cx="1081087" cy="3382962"/>
          </a:xfrm>
          <a:prstGeom prst="rect">
            <a:avLst/>
          </a:prstGeom>
          <a:noFill/>
          <a:ln w="9525">
            <a:noFill/>
            <a:miter lim="800000"/>
            <a:headEnd/>
            <a:tailEnd/>
          </a:ln>
          <a:effectLst/>
        </p:spPr>
        <p:txBody>
          <a:bodyPr>
            <a:spAutoFit/>
          </a:bodyPr>
          <a:lstStyle/>
          <a:p>
            <a:pPr>
              <a:defRPr/>
            </a:pPr>
            <a:r>
              <a:rPr lang="zh-CN" altLang="en-US" sz="7200">
                <a:solidFill>
                  <a:srgbClr val="009900"/>
                </a:solidFill>
                <a:effectLst>
                  <a:outerShdw blurRad="38100" dist="38100" dir="2700000" algn="tl">
                    <a:srgbClr val="C0C0C0"/>
                  </a:outerShdw>
                </a:effectLst>
                <a:ea typeface="楷体_GB2312" pitchFamily="49" charset="-122"/>
              </a:rPr>
              <a:t>亲和力</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457200" y="19843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smtClean="0">
                <a:solidFill>
                  <a:srgbClr val="FF3300"/>
                </a:solidFill>
                <a:effectLst>
                  <a:outerShdw blurRad="38100" dist="38100" dir="2700000" algn="tl">
                    <a:srgbClr val="C0C0C0"/>
                  </a:outerShdw>
                </a:effectLst>
              </a:rPr>
              <a:t>表达亲和力之技巧</a:t>
            </a:r>
          </a:p>
        </p:txBody>
      </p:sp>
      <p:sp>
        <p:nvSpPr>
          <p:cNvPr id="27653" name="Text Box 5"/>
          <p:cNvSpPr txBox="1">
            <a:spLocks noChangeArrowheads="1"/>
          </p:cNvSpPr>
          <p:nvPr/>
        </p:nvSpPr>
        <p:spPr bwMode="auto">
          <a:xfrm>
            <a:off x="608013" y="5678488"/>
            <a:ext cx="2273300" cy="1189037"/>
          </a:xfrm>
          <a:prstGeom prst="rect">
            <a:avLst/>
          </a:prstGeom>
          <a:noFill/>
          <a:ln w="9525">
            <a:noFill/>
            <a:miter lim="800000"/>
            <a:headEnd/>
            <a:tailEnd/>
          </a:ln>
          <a:effectLst/>
        </p:spPr>
        <p:txBody>
          <a:bodyPr wrap="none">
            <a:spAutoFit/>
          </a:bodyPr>
          <a:lstStyle/>
          <a:p>
            <a:pPr>
              <a:defRPr/>
            </a:pPr>
            <a:r>
              <a:rPr lang="zh-CN" altLang="en-US" sz="7200">
                <a:solidFill>
                  <a:srgbClr val="FF3300"/>
                </a:solidFill>
                <a:effectLst>
                  <a:outerShdw blurRad="38100" dist="38100" dir="2700000" algn="tl">
                    <a:srgbClr val="C0C0C0"/>
                  </a:outerShdw>
                </a:effectLst>
                <a:ea typeface="楷体_GB2312" pitchFamily="49" charset="-122"/>
              </a:rPr>
              <a:t>微 笑</a:t>
            </a:r>
          </a:p>
        </p:txBody>
      </p:sp>
      <p:pic>
        <p:nvPicPr>
          <p:cNvPr id="5" name="图片 4" descr="1.jpg"/>
          <p:cNvPicPr>
            <a:picLocks noChangeAspect="1"/>
          </p:cNvPicPr>
          <p:nvPr/>
        </p:nvPicPr>
        <p:blipFill>
          <a:blip r:embed="rId2"/>
          <a:stretch>
            <a:fillRect/>
          </a:stretch>
        </p:blipFill>
        <p:spPr>
          <a:xfrm>
            <a:off x="1643042" y="1643050"/>
            <a:ext cx="5810274" cy="4078812"/>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24" name="Picture 6" descr="PB290044"/>
          <p:cNvPicPr>
            <a:picLocks noChangeAspect="1" noChangeArrowheads="1"/>
          </p:cNvPicPr>
          <p:nvPr/>
        </p:nvPicPr>
        <p:blipFill>
          <a:blip r:embed="rId2"/>
          <a:srcRect l="16661" r="22997" b="60081"/>
          <a:stretch>
            <a:fillRect/>
          </a:stretch>
        </p:blipFill>
        <p:spPr bwMode="auto">
          <a:xfrm>
            <a:off x="3786182" y="2428868"/>
            <a:ext cx="2736850" cy="2420937"/>
          </a:xfrm>
          <a:prstGeom prst="rect">
            <a:avLst/>
          </a:prstGeom>
          <a:noFill/>
          <a:ln w="9525">
            <a:noFill/>
            <a:miter lim="800000"/>
            <a:headEnd/>
            <a:tailEnd/>
          </a:ln>
        </p:spPr>
      </p:pic>
      <p:sp>
        <p:nvSpPr>
          <p:cNvPr id="32772" name="Rectangle 4"/>
          <p:cNvSpPr>
            <a:spLocks noGrp="1" noChangeArrowheads="1"/>
          </p:cNvSpPr>
          <p:nvPr>
            <p:ph type="title"/>
          </p:nvPr>
        </p:nvSpPr>
        <p:spPr bwMode="auto">
          <a:xfrm>
            <a:off x="457200" y="11588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800" smtClean="0">
                <a:solidFill>
                  <a:srgbClr val="FF3300"/>
                </a:solidFill>
                <a:effectLst>
                  <a:outerShdw blurRad="38100" dist="38100" dir="2700000" algn="tl">
                    <a:srgbClr val="C0C0C0"/>
                  </a:outerShdw>
                </a:effectLst>
              </a:rPr>
              <a:t>表达亲和力之技巧</a:t>
            </a:r>
          </a:p>
        </p:txBody>
      </p:sp>
      <p:sp>
        <p:nvSpPr>
          <p:cNvPr id="32773" name="Text Box 5"/>
          <p:cNvSpPr txBox="1">
            <a:spLocks noChangeArrowheads="1"/>
          </p:cNvSpPr>
          <p:nvPr/>
        </p:nvSpPr>
        <p:spPr bwMode="auto">
          <a:xfrm>
            <a:off x="2428860" y="1714488"/>
            <a:ext cx="863600" cy="3751263"/>
          </a:xfrm>
          <a:prstGeom prst="rect">
            <a:avLst/>
          </a:prstGeom>
          <a:noFill/>
          <a:ln w="9525">
            <a:noFill/>
            <a:miter lim="800000"/>
            <a:headEnd/>
            <a:tailEnd/>
          </a:ln>
          <a:effectLst/>
        </p:spPr>
        <p:txBody>
          <a:bodyPr>
            <a:spAutoFit/>
          </a:bodyPr>
          <a:lstStyle/>
          <a:p>
            <a:pPr>
              <a:defRPr/>
            </a:pPr>
            <a:r>
              <a:rPr lang="zh-CN" altLang="en-US" sz="4800" dirty="0">
                <a:solidFill>
                  <a:srgbClr val="009900"/>
                </a:solidFill>
                <a:effectLst>
                  <a:outerShdw blurRad="38100" dist="38100" dir="2700000" algn="tl">
                    <a:srgbClr val="C0C0C0"/>
                  </a:outerShdw>
                </a:effectLst>
                <a:ea typeface="楷体_GB2312" pitchFamily="49" charset="-122"/>
              </a:rPr>
              <a:t>和悦的脸色</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6" name="Rectangle 4"/>
          <p:cNvSpPr>
            <a:spLocks noGrp="1" noChangeArrowheads="1"/>
          </p:cNvSpPr>
          <p:nvPr>
            <p:ph type="title"/>
          </p:nvPr>
        </p:nvSpPr>
        <p:spPr bwMode="auto">
          <a:xfrm>
            <a:off x="457200" y="-26988"/>
            <a:ext cx="8229600" cy="1143001"/>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800" smtClean="0">
                <a:solidFill>
                  <a:srgbClr val="FF3300"/>
                </a:solidFill>
                <a:effectLst>
                  <a:outerShdw blurRad="38100" dist="38100" dir="2700000" algn="tl">
                    <a:srgbClr val="C0C0C0"/>
                  </a:outerShdw>
                </a:effectLst>
              </a:rPr>
              <a:t>表达亲和力之技巧</a:t>
            </a:r>
          </a:p>
        </p:txBody>
      </p:sp>
      <p:sp>
        <p:nvSpPr>
          <p:cNvPr id="33797" name="Text Box 5"/>
          <p:cNvSpPr txBox="1">
            <a:spLocks noChangeArrowheads="1"/>
          </p:cNvSpPr>
          <p:nvPr/>
        </p:nvSpPr>
        <p:spPr bwMode="auto">
          <a:xfrm>
            <a:off x="7092950" y="1673225"/>
            <a:ext cx="1008063" cy="4203700"/>
          </a:xfrm>
          <a:prstGeom prst="rect">
            <a:avLst/>
          </a:prstGeom>
          <a:noFill/>
          <a:ln w="9525">
            <a:noFill/>
            <a:miter lim="800000"/>
            <a:headEnd/>
            <a:tailEnd/>
          </a:ln>
          <a:effectLst/>
        </p:spPr>
        <p:txBody>
          <a:bodyPr>
            <a:spAutoFit/>
          </a:bodyPr>
          <a:lstStyle/>
          <a:p>
            <a:pPr>
              <a:defRPr/>
            </a:pPr>
            <a:r>
              <a:rPr lang="zh-CN" altLang="en-US" sz="5400">
                <a:solidFill>
                  <a:srgbClr val="009900"/>
                </a:solidFill>
                <a:effectLst>
                  <a:outerShdw blurRad="38100" dist="38100" dir="2700000" algn="tl">
                    <a:srgbClr val="C0C0C0"/>
                  </a:outerShdw>
                </a:effectLst>
                <a:ea typeface="楷体_GB2312" pitchFamily="49" charset="-122"/>
              </a:rPr>
              <a:t>适度的幽默</a:t>
            </a:r>
          </a:p>
        </p:txBody>
      </p:sp>
      <p:pic>
        <p:nvPicPr>
          <p:cNvPr id="31748" name="Picture 6" descr="pic_1091856267"/>
          <p:cNvPicPr>
            <a:picLocks noChangeAspect="1" noChangeArrowheads="1"/>
          </p:cNvPicPr>
          <p:nvPr/>
        </p:nvPicPr>
        <p:blipFill>
          <a:blip r:embed="rId2"/>
          <a:srcRect/>
          <a:stretch>
            <a:fillRect/>
          </a:stretch>
        </p:blipFill>
        <p:spPr bwMode="auto">
          <a:xfrm>
            <a:off x="2268538" y="936625"/>
            <a:ext cx="4421187" cy="5876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2770" name="Picture 8" descr="PC100109"/>
          <p:cNvPicPr>
            <a:picLocks noChangeAspect="1" noChangeArrowheads="1"/>
          </p:cNvPicPr>
          <p:nvPr/>
        </p:nvPicPr>
        <p:blipFill>
          <a:blip r:embed="rId2"/>
          <a:srcRect/>
          <a:stretch>
            <a:fillRect/>
          </a:stretch>
        </p:blipFill>
        <p:spPr bwMode="auto">
          <a:xfrm>
            <a:off x="3000364" y="1285860"/>
            <a:ext cx="3989388" cy="5329238"/>
          </a:xfrm>
          <a:prstGeom prst="rect">
            <a:avLst/>
          </a:prstGeom>
          <a:noFill/>
          <a:ln w="9525">
            <a:noFill/>
            <a:miter lim="800000"/>
            <a:headEnd/>
            <a:tailEnd/>
          </a:ln>
        </p:spPr>
      </p:pic>
      <p:sp>
        <p:nvSpPr>
          <p:cNvPr id="34820" name="Rectangle 4"/>
          <p:cNvSpPr>
            <a:spLocks noGrp="1" noChangeArrowheads="1"/>
          </p:cNvSpPr>
          <p:nvPr>
            <p:ph type="title"/>
          </p:nvPr>
        </p:nvSpPr>
        <p:spPr bwMode="auto">
          <a:xfrm>
            <a:off x="374650" y="27463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表达亲和力之技巧</a:t>
            </a:r>
          </a:p>
        </p:txBody>
      </p:sp>
      <p:sp>
        <p:nvSpPr>
          <p:cNvPr id="34821" name="Text Box 5"/>
          <p:cNvSpPr txBox="1">
            <a:spLocks noChangeArrowheads="1"/>
          </p:cNvSpPr>
          <p:nvPr/>
        </p:nvSpPr>
        <p:spPr bwMode="auto">
          <a:xfrm>
            <a:off x="2700338" y="5394325"/>
            <a:ext cx="3629025" cy="914400"/>
          </a:xfrm>
          <a:prstGeom prst="rect">
            <a:avLst/>
          </a:prstGeom>
          <a:noFill/>
          <a:ln w="9525">
            <a:noFill/>
            <a:miter lim="800000"/>
            <a:headEnd/>
            <a:tailEnd/>
          </a:ln>
          <a:effectLst/>
        </p:spPr>
        <p:txBody>
          <a:bodyPr wrap="none">
            <a:spAutoFit/>
          </a:bodyPr>
          <a:lstStyle/>
          <a:p>
            <a:pPr>
              <a:defRPr/>
            </a:pPr>
            <a:r>
              <a:rPr lang="zh-CN" altLang="en-US" sz="5400">
                <a:solidFill>
                  <a:srgbClr val="FF3300"/>
                </a:solidFill>
                <a:effectLst>
                  <a:outerShdw blurRad="38100" dist="38100" dir="2700000" algn="tl">
                    <a:srgbClr val="C0C0C0"/>
                  </a:outerShdw>
                </a:effectLst>
                <a:ea typeface="楷体_GB2312" pitchFamily="49" charset="-122"/>
              </a:rPr>
              <a:t>适度的动作</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800" b="1" smtClean="0">
                <a:solidFill>
                  <a:srgbClr val="FF3300"/>
                </a:solidFill>
                <a:effectLst>
                  <a:outerShdw blurRad="38100" dist="38100" dir="2700000" algn="tl">
                    <a:srgbClr val="C0C0C0"/>
                  </a:outerShdw>
                </a:effectLst>
              </a:rPr>
              <a:t>表达亲和力之目的</a:t>
            </a:r>
          </a:p>
        </p:txBody>
      </p:sp>
      <p:sp>
        <p:nvSpPr>
          <p:cNvPr id="28675" name="Rectangle 3"/>
          <p:cNvSpPr>
            <a:spLocks noGrp="1" noChangeArrowheads="1"/>
          </p:cNvSpPr>
          <p:nvPr>
            <p:ph type="body" idx="1"/>
          </p:nvPr>
        </p:nvSpPr>
        <p:spPr bwMode="auto">
          <a:xfrm>
            <a:off x="1382713" y="1600200"/>
            <a:ext cx="8229600"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70000"/>
              </a:lnSpc>
              <a:buFont typeface="Wingdings" pitchFamily="2" charset="2"/>
              <a:buBlip>
                <a:blip r:embed="rId3"/>
              </a:buBlip>
              <a:defRPr/>
            </a:pPr>
            <a:r>
              <a:rPr lang="en-US" altLang="zh-CN" sz="4000" smtClean="0">
                <a:solidFill>
                  <a:srgbClr val="009900"/>
                </a:solidFill>
                <a:effectLst>
                  <a:outerShdw blurRad="38100" dist="38100" dir="2700000" algn="tl">
                    <a:srgbClr val="C0C0C0"/>
                  </a:outerShdw>
                </a:effectLst>
              </a:rPr>
              <a:t>  </a:t>
            </a:r>
            <a:r>
              <a:rPr lang="zh-CN" altLang="en-US" sz="4000" smtClean="0">
                <a:solidFill>
                  <a:srgbClr val="009900"/>
                </a:solidFill>
                <a:effectLst>
                  <a:outerShdw blurRad="38100" dist="38100" dir="2700000" algn="tl">
                    <a:srgbClr val="C0C0C0"/>
                  </a:outerShdw>
                </a:effectLst>
              </a:rPr>
              <a:t>拉近跟人之间的距离</a:t>
            </a:r>
          </a:p>
          <a:p>
            <a:pPr eaLnBrk="1" hangingPunct="1">
              <a:lnSpc>
                <a:spcPct val="170000"/>
              </a:lnSpc>
              <a:buFont typeface="Wingdings" pitchFamily="2" charset="2"/>
              <a:buBlip>
                <a:blip r:embed="rId3"/>
              </a:buBlip>
              <a:defRPr/>
            </a:pPr>
            <a:r>
              <a:rPr lang="zh-CN" altLang="en-US" sz="4000" smtClean="0">
                <a:solidFill>
                  <a:srgbClr val="009900"/>
                </a:solidFill>
                <a:effectLst>
                  <a:outerShdw blurRad="38100" dist="38100" dir="2700000" algn="tl">
                    <a:srgbClr val="C0C0C0"/>
                  </a:outerShdw>
                </a:effectLst>
              </a:rPr>
              <a:t>  建立良好的第一印象</a:t>
            </a:r>
          </a:p>
          <a:p>
            <a:pPr eaLnBrk="1" hangingPunct="1">
              <a:lnSpc>
                <a:spcPct val="170000"/>
              </a:lnSpc>
              <a:buFont typeface="Wingdings" pitchFamily="2" charset="2"/>
              <a:buBlip>
                <a:blip r:embed="rId3"/>
              </a:buBlip>
              <a:defRPr/>
            </a:pPr>
            <a:r>
              <a:rPr lang="zh-CN" altLang="en-US" sz="4000" smtClean="0">
                <a:solidFill>
                  <a:srgbClr val="009900"/>
                </a:solidFill>
                <a:effectLst>
                  <a:outerShdw blurRad="38100" dist="38100" dir="2700000" algn="tl">
                    <a:srgbClr val="C0C0C0"/>
                  </a:outerShdw>
                </a:effectLst>
              </a:rPr>
              <a:t>  表现诚意的象征</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800" b="1" smtClean="0">
                <a:solidFill>
                  <a:srgbClr val="FF3300"/>
                </a:solidFill>
                <a:effectLst>
                  <a:outerShdw blurRad="38100" dist="38100" dir="2700000" algn="tl">
                    <a:srgbClr val="C0C0C0"/>
                  </a:outerShdw>
                </a:effectLst>
              </a:rPr>
              <a:t>如何提升表达魅力</a:t>
            </a:r>
            <a:br>
              <a:rPr lang="zh-CN" altLang="en-US" sz="4800" b="1" smtClean="0">
                <a:solidFill>
                  <a:srgbClr val="FF3300"/>
                </a:solidFill>
                <a:effectLst>
                  <a:outerShdw blurRad="38100" dist="38100" dir="2700000" algn="tl">
                    <a:srgbClr val="C0C0C0"/>
                  </a:outerShdw>
                </a:effectLst>
              </a:rPr>
            </a:br>
            <a:endParaRPr lang="zh-CN" altLang="en-US" sz="4800" b="1" smtClean="0">
              <a:solidFill>
                <a:srgbClr val="FF3300"/>
              </a:solidFill>
              <a:effectLst>
                <a:outerShdw blurRad="38100" dist="38100" dir="2700000" algn="tl">
                  <a:srgbClr val="C0C0C0"/>
                </a:outerShdw>
              </a:effectLst>
            </a:endParaRPr>
          </a:p>
        </p:txBody>
      </p:sp>
      <p:sp>
        <p:nvSpPr>
          <p:cNvPr id="15365" name="Text Box 5"/>
          <p:cNvSpPr txBox="1">
            <a:spLocks noChangeArrowheads="1"/>
          </p:cNvSpPr>
          <p:nvPr/>
        </p:nvSpPr>
        <p:spPr bwMode="auto">
          <a:xfrm>
            <a:off x="539750" y="1666875"/>
            <a:ext cx="4364038" cy="823913"/>
          </a:xfrm>
          <a:prstGeom prst="rect">
            <a:avLst/>
          </a:prstGeom>
          <a:noFill/>
          <a:ln w="9525">
            <a:noFill/>
            <a:miter lim="800000"/>
            <a:headEnd/>
            <a:tailEnd/>
          </a:ln>
          <a:effectLst/>
        </p:spPr>
        <p:txBody>
          <a:bodyPr wrap="none">
            <a:spAutoFit/>
          </a:bodyPr>
          <a:lstStyle/>
          <a:p>
            <a:pPr>
              <a:defRPr/>
            </a:pPr>
            <a:r>
              <a:rPr lang="zh-CN" altLang="en-US" sz="4000" i="1">
                <a:solidFill>
                  <a:srgbClr val="009900"/>
                </a:solidFill>
                <a:effectLst>
                  <a:outerShdw blurRad="38100" dist="38100" dir="2700000" algn="tl">
                    <a:srgbClr val="C0C0C0"/>
                  </a:outerShdw>
                </a:effectLst>
                <a:ea typeface="楷体_GB2312" pitchFamily="49" charset="-122"/>
              </a:rPr>
              <a:t>表达魅力第二步</a:t>
            </a:r>
            <a:r>
              <a:rPr lang="zh-CN" altLang="en-US" sz="4800" i="1">
                <a:solidFill>
                  <a:srgbClr val="009900"/>
                </a:solidFill>
                <a:effectLst>
                  <a:outerShdw blurRad="38100" dist="38100" dir="2700000" algn="tl">
                    <a:srgbClr val="C0C0C0"/>
                  </a:outerShdw>
                </a:effectLst>
                <a:ea typeface="楷体_GB2312" pitchFamily="49" charset="-122"/>
              </a:rPr>
              <a:t>～</a:t>
            </a:r>
            <a:endParaRPr lang="zh-CN" altLang="en-US" sz="6600" i="1">
              <a:solidFill>
                <a:srgbClr val="009900"/>
              </a:solidFill>
              <a:effectLst>
                <a:outerShdw blurRad="38100" dist="38100" dir="2700000" algn="tl">
                  <a:srgbClr val="C0C0C0"/>
                </a:outerShdw>
              </a:effectLst>
              <a:ea typeface="楷体_GB2312" pitchFamily="49" charset="-122"/>
            </a:endParaRPr>
          </a:p>
        </p:txBody>
      </p:sp>
      <p:sp>
        <p:nvSpPr>
          <p:cNvPr id="15366" name="Text Box 6"/>
          <p:cNvSpPr txBox="1">
            <a:spLocks noChangeArrowheads="1"/>
          </p:cNvSpPr>
          <p:nvPr/>
        </p:nvSpPr>
        <p:spPr bwMode="auto">
          <a:xfrm>
            <a:off x="2824163" y="3097213"/>
            <a:ext cx="5203825" cy="1555750"/>
          </a:xfrm>
          <a:prstGeom prst="rect">
            <a:avLst/>
          </a:prstGeom>
          <a:noFill/>
          <a:ln w="9525">
            <a:noFill/>
            <a:miter lim="800000"/>
            <a:headEnd/>
            <a:tailEnd/>
          </a:ln>
          <a:effectLst/>
        </p:spPr>
        <p:txBody>
          <a:bodyPr>
            <a:spAutoFit/>
          </a:bodyPr>
          <a:lstStyle/>
          <a:p>
            <a:pPr>
              <a:defRPr/>
            </a:pPr>
            <a:r>
              <a:rPr lang="zh-CN" altLang="en-US" sz="9600">
                <a:solidFill>
                  <a:srgbClr val="FF3300"/>
                </a:solidFill>
                <a:effectLst>
                  <a:outerShdw blurRad="38100" dist="38100" dir="2700000" algn="tl">
                    <a:srgbClr val="C0C0C0"/>
                  </a:outerShdw>
                </a:effectLst>
                <a:ea typeface="楷体_GB2312" pitchFamily="49" charset="-122"/>
              </a:rPr>
              <a:t>声  音</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声音运用之技巧</a:t>
            </a:r>
          </a:p>
        </p:txBody>
      </p:sp>
      <p:sp>
        <p:nvSpPr>
          <p:cNvPr id="16387" name="Rectangle 3"/>
          <p:cNvSpPr>
            <a:spLocks noGrp="1" noChangeArrowheads="1"/>
          </p:cNvSpPr>
          <p:nvPr>
            <p:ph type="body" idx="1"/>
          </p:nvPr>
        </p:nvSpPr>
        <p:spPr bwMode="auto">
          <a:xfrm>
            <a:off x="2751138" y="1196975"/>
            <a:ext cx="8229600"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70000"/>
              </a:lnSpc>
              <a:buFontTx/>
              <a:buBlip>
                <a:blip r:embed="rId2"/>
              </a:buBlip>
              <a:defRPr/>
            </a:pPr>
            <a:r>
              <a:rPr lang="en-US" altLang="zh-CN" sz="4400" smtClean="0">
                <a:solidFill>
                  <a:srgbClr val="009900"/>
                </a:solidFill>
                <a:effectLst>
                  <a:outerShdw blurRad="38100" dist="38100" dir="2700000" algn="tl">
                    <a:srgbClr val="C0C0C0"/>
                  </a:outerShdw>
                </a:effectLst>
              </a:rPr>
              <a:t>  </a:t>
            </a:r>
            <a:r>
              <a:rPr lang="zh-CN" altLang="en-US" sz="4400" smtClean="0">
                <a:solidFill>
                  <a:srgbClr val="009900"/>
                </a:solidFill>
                <a:effectLst>
                  <a:outerShdw blurRad="38100" dist="38100" dir="2700000" algn="tl">
                    <a:srgbClr val="C0C0C0"/>
                  </a:outerShdw>
                </a:effectLst>
              </a:rPr>
              <a:t>吐词清晰</a:t>
            </a:r>
          </a:p>
          <a:p>
            <a:pPr eaLnBrk="1" hangingPunct="1">
              <a:lnSpc>
                <a:spcPct val="170000"/>
              </a:lnSpc>
              <a:buFontTx/>
              <a:buBlip>
                <a:blip r:embed="rId2"/>
              </a:buBlip>
              <a:defRPr/>
            </a:pPr>
            <a:r>
              <a:rPr lang="zh-CN" altLang="en-US" sz="4400" smtClean="0">
                <a:solidFill>
                  <a:srgbClr val="009900"/>
                </a:solidFill>
                <a:effectLst>
                  <a:outerShdw blurRad="38100" dist="38100" dir="2700000" algn="tl">
                    <a:srgbClr val="C0C0C0"/>
                  </a:outerShdw>
                </a:effectLst>
              </a:rPr>
              <a:t>  语速适中</a:t>
            </a:r>
          </a:p>
          <a:p>
            <a:pPr eaLnBrk="1" hangingPunct="1">
              <a:lnSpc>
                <a:spcPct val="170000"/>
              </a:lnSpc>
              <a:buFontTx/>
              <a:buBlip>
                <a:blip r:embed="rId2"/>
              </a:buBlip>
              <a:defRPr/>
            </a:pPr>
            <a:r>
              <a:rPr lang="zh-CN" altLang="en-US" sz="4400" smtClean="0">
                <a:solidFill>
                  <a:srgbClr val="009900"/>
                </a:solidFill>
                <a:effectLst>
                  <a:outerShdw blurRad="38100" dist="38100" dir="2700000" algn="tl">
                    <a:srgbClr val="C0C0C0"/>
                  </a:outerShdw>
                </a:effectLst>
              </a:rPr>
              <a:t>  语调轻柔</a:t>
            </a:r>
          </a:p>
          <a:p>
            <a:pPr eaLnBrk="1" hangingPunct="1">
              <a:lnSpc>
                <a:spcPct val="170000"/>
              </a:lnSpc>
              <a:buFontTx/>
              <a:buBlip>
                <a:blip r:embed="rId2"/>
              </a:buBlip>
              <a:defRPr/>
            </a:pPr>
            <a:r>
              <a:rPr lang="zh-CN" altLang="en-US" sz="4400" smtClean="0">
                <a:solidFill>
                  <a:srgbClr val="009900"/>
                </a:solidFill>
                <a:effectLst>
                  <a:outerShdw blurRad="38100" dist="38100" dir="2700000" algn="tl">
                    <a:srgbClr val="C0C0C0"/>
                  </a:outerShdw>
                </a:effectLst>
              </a:rPr>
              <a:t>  抑扬顿挫</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2" name="Text Box 4"/>
          <p:cNvSpPr txBox="1">
            <a:spLocks noChangeArrowheads="1"/>
          </p:cNvSpPr>
          <p:nvPr/>
        </p:nvSpPr>
        <p:spPr bwMode="auto">
          <a:xfrm>
            <a:off x="250825" y="1412875"/>
            <a:ext cx="3956050" cy="762000"/>
          </a:xfrm>
          <a:prstGeom prst="rect">
            <a:avLst/>
          </a:prstGeom>
          <a:noFill/>
          <a:ln w="9525">
            <a:noFill/>
            <a:miter lim="800000"/>
            <a:headEnd/>
            <a:tailEnd/>
          </a:ln>
          <a:effectLst/>
        </p:spPr>
        <p:txBody>
          <a:bodyPr wrap="none">
            <a:spAutoFit/>
          </a:bodyPr>
          <a:lstStyle/>
          <a:p>
            <a:pPr>
              <a:defRPr/>
            </a:pPr>
            <a:r>
              <a:rPr lang="zh-CN" altLang="en-US" sz="3600" i="1">
                <a:solidFill>
                  <a:srgbClr val="009900"/>
                </a:solidFill>
                <a:effectLst>
                  <a:outerShdw blurRad="38100" dist="38100" dir="2700000" algn="tl">
                    <a:srgbClr val="C0C0C0"/>
                  </a:outerShdw>
                </a:effectLst>
                <a:ea typeface="楷体_GB2312" pitchFamily="49" charset="-122"/>
              </a:rPr>
              <a:t>表达魅力第三步</a:t>
            </a:r>
            <a:r>
              <a:rPr lang="zh-CN" altLang="en-US" sz="4400" i="1">
                <a:solidFill>
                  <a:srgbClr val="009900"/>
                </a:solidFill>
                <a:effectLst>
                  <a:outerShdw blurRad="38100" dist="38100" dir="2700000" algn="tl">
                    <a:srgbClr val="C0C0C0"/>
                  </a:outerShdw>
                </a:effectLst>
                <a:ea typeface="楷体_GB2312" pitchFamily="49" charset="-122"/>
              </a:rPr>
              <a:t>～</a:t>
            </a:r>
            <a:endParaRPr lang="zh-CN" altLang="en-US" sz="6000" i="1">
              <a:solidFill>
                <a:srgbClr val="009900"/>
              </a:solidFill>
              <a:effectLst>
                <a:outerShdw blurRad="38100" dist="38100" dir="2700000" algn="tl">
                  <a:srgbClr val="C0C0C0"/>
                </a:outerShdw>
              </a:effectLst>
              <a:ea typeface="楷体_GB2312" pitchFamily="49" charset="-122"/>
            </a:endParaRPr>
          </a:p>
        </p:txBody>
      </p:sp>
      <p:sp>
        <p:nvSpPr>
          <p:cNvPr id="17413" name="Text Box 5"/>
          <p:cNvSpPr txBox="1">
            <a:spLocks noChangeArrowheads="1"/>
          </p:cNvSpPr>
          <p:nvPr/>
        </p:nvSpPr>
        <p:spPr bwMode="auto">
          <a:xfrm>
            <a:off x="395288" y="2565400"/>
            <a:ext cx="6048375" cy="1555750"/>
          </a:xfrm>
          <a:prstGeom prst="rect">
            <a:avLst/>
          </a:prstGeom>
          <a:noFill/>
          <a:ln w="9525">
            <a:noFill/>
            <a:miter lim="800000"/>
            <a:headEnd/>
            <a:tailEnd/>
          </a:ln>
          <a:effectLst/>
        </p:spPr>
        <p:txBody>
          <a:bodyPr>
            <a:spAutoFit/>
          </a:bodyPr>
          <a:lstStyle/>
          <a:p>
            <a:pPr>
              <a:defRPr/>
            </a:pPr>
            <a:r>
              <a:rPr lang="zh-CN" altLang="en-US" sz="9600">
                <a:solidFill>
                  <a:srgbClr val="663300"/>
                </a:solidFill>
                <a:effectLst>
                  <a:outerShdw blurRad="38100" dist="38100" dir="2700000" algn="tl">
                    <a:srgbClr val="C0C0C0"/>
                  </a:outerShdw>
                </a:effectLst>
                <a:ea typeface="楷体_GB2312" pitchFamily="49" charset="-122"/>
              </a:rPr>
              <a:t>眼 神</a:t>
            </a:r>
          </a:p>
        </p:txBody>
      </p:sp>
      <p:sp>
        <p:nvSpPr>
          <p:cNvPr id="17414" name="Rectangle 6"/>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如何提升表达魅力</a:t>
            </a:r>
            <a:br>
              <a:rPr lang="zh-CN" altLang="en-US" sz="5400" b="1" smtClean="0">
                <a:solidFill>
                  <a:srgbClr val="FF3300"/>
                </a:solidFill>
                <a:effectLst>
                  <a:outerShdw blurRad="38100" dist="38100" dir="2700000" algn="tl">
                    <a:srgbClr val="C0C0C0"/>
                  </a:outerShdw>
                </a:effectLst>
              </a:rPr>
            </a:br>
            <a:endParaRPr lang="zh-CN" altLang="en-US" sz="5400" b="1" smtClean="0">
              <a:solidFill>
                <a:srgbClr val="FF3300"/>
              </a:solidFill>
              <a:effectLst>
                <a:outerShdw blurRad="38100" dist="38100" dir="2700000" algn="tl">
                  <a:srgbClr val="C0C0C0"/>
                </a:outerShdw>
              </a:effectLst>
            </a:endParaRPr>
          </a:p>
        </p:txBody>
      </p:sp>
      <p:pic>
        <p:nvPicPr>
          <p:cNvPr id="36869" name="Picture 11" descr="081221209067726"/>
          <p:cNvPicPr>
            <a:picLocks noChangeAspect="1" noChangeArrowheads="1"/>
          </p:cNvPicPr>
          <p:nvPr/>
        </p:nvPicPr>
        <p:blipFill>
          <a:blip r:embed="rId2">
            <a:lum bright="24000"/>
          </a:blip>
          <a:srcRect l="37648" t="24854" r="35698" b="55904"/>
          <a:stretch>
            <a:fillRect/>
          </a:stretch>
        </p:blipFill>
        <p:spPr bwMode="auto">
          <a:xfrm>
            <a:off x="3851275" y="2205038"/>
            <a:ext cx="4968875" cy="2373312"/>
          </a:xfrm>
          <a:prstGeom prst="rect">
            <a:avLst/>
          </a:prstGeom>
          <a:noFill/>
          <a:ln w="9525">
            <a:noFill/>
            <a:miter lim="800000"/>
            <a:headEnd/>
            <a:tailEnd/>
          </a:ln>
        </p:spPr>
      </p:pic>
      <p:pic>
        <p:nvPicPr>
          <p:cNvPr id="36870" name="Picture 12" descr="PB170177"/>
          <p:cNvPicPr>
            <a:picLocks noChangeAspect="1" noChangeArrowheads="1"/>
          </p:cNvPicPr>
          <p:nvPr/>
        </p:nvPicPr>
        <p:blipFill>
          <a:blip r:embed="rId3">
            <a:lum bright="18000"/>
          </a:blip>
          <a:srcRect l="24091" t="12608" r="56140" b="81003"/>
          <a:stretch>
            <a:fillRect/>
          </a:stretch>
        </p:blipFill>
        <p:spPr bwMode="auto">
          <a:xfrm>
            <a:off x="684213" y="4751388"/>
            <a:ext cx="4105275" cy="17732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眼神运用之目的</a:t>
            </a:r>
          </a:p>
        </p:txBody>
      </p:sp>
      <p:sp>
        <p:nvSpPr>
          <p:cNvPr id="18435" name="Rectangle 3"/>
          <p:cNvSpPr>
            <a:spLocks noGrp="1" noChangeArrowheads="1"/>
          </p:cNvSpPr>
          <p:nvPr>
            <p:ph type="body" idx="1"/>
          </p:nvPr>
        </p:nvSpPr>
        <p:spPr bwMode="auto">
          <a:xfrm>
            <a:off x="1619250" y="1628775"/>
            <a:ext cx="6481763"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80000"/>
              </a:lnSpc>
              <a:buFontTx/>
              <a:buBlip>
                <a:blip r:embed="rId2"/>
              </a:buBlip>
              <a:defRPr/>
            </a:pPr>
            <a:r>
              <a:rPr lang="en-US" altLang="zh-CN" sz="3600" smtClean="0">
                <a:solidFill>
                  <a:srgbClr val="009900"/>
                </a:solidFill>
                <a:effectLst>
                  <a:outerShdw blurRad="38100" dist="38100" dir="2700000" algn="tl">
                    <a:srgbClr val="C0C0C0"/>
                  </a:outerShdw>
                </a:effectLst>
              </a:rPr>
              <a:t> </a:t>
            </a:r>
            <a:r>
              <a:rPr lang="zh-CN" altLang="en-US" sz="3600" smtClean="0">
                <a:solidFill>
                  <a:srgbClr val="009900"/>
                </a:solidFill>
                <a:effectLst>
                  <a:outerShdw blurRad="38100" dist="38100" dir="2700000" algn="tl">
                    <a:srgbClr val="C0C0C0"/>
                  </a:outerShdw>
                </a:effectLst>
              </a:rPr>
              <a:t>了解学员的内心活动</a:t>
            </a:r>
          </a:p>
          <a:p>
            <a:pPr eaLnBrk="1" hangingPunct="1">
              <a:lnSpc>
                <a:spcPct val="180000"/>
              </a:lnSpc>
              <a:buFontTx/>
              <a:buBlip>
                <a:blip r:embed="rId2"/>
              </a:buBlip>
              <a:defRPr/>
            </a:pPr>
            <a:r>
              <a:rPr lang="zh-CN" altLang="en-US" sz="3600" smtClean="0">
                <a:solidFill>
                  <a:srgbClr val="009900"/>
                </a:solidFill>
                <a:effectLst>
                  <a:outerShdw blurRad="38100" dist="38100" dir="2700000" algn="tl">
                    <a:srgbClr val="C0C0C0"/>
                  </a:outerShdw>
                </a:effectLst>
              </a:rPr>
              <a:t> 给予学员暗示</a:t>
            </a:r>
          </a:p>
          <a:p>
            <a:pPr eaLnBrk="1" hangingPunct="1">
              <a:lnSpc>
                <a:spcPct val="180000"/>
              </a:lnSpc>
              <a:buFontTx/>
              <a:buBlip>
                <a:blip r:embed="rId2"/>
              </a:buBlip>
              <a:defRPr/>
            </a:pPr>
            <a:r>
              <a:rPr lang="zh-CN" altLang="en-US" sz="3600" smtClean="0">
                <a:solidFill>
                  <a:srgbClr val="009900"/>
                </a:solidFill>
                <a:effectLst>
                  <a:outerShdw blurRad="38100" dist="38100" dir="2700000" algn="tl">
                    <a:srgbClr val="C0C0C0"/>
                  </a:outerShdw>
                </a:effectLst>
              </a:rPr>
              <a:t> 注意学员的表情和动作</a:t>
            </a:r>
          </a:p>
          <a:p>
            <a:pPr eaLnBrk="1" hangingPunct="1">
              <a:lnSpc>
                <a:spcPct val="180000"/>
              </a:lnSpc>
              <a:buFontTx/>
              <a:buBlip>
                <a:blip r:embed="rId2"/>
              </a:buBlip>
              <a:defRPr/>
            </a:pPr>
            <a:r>
              <a:rPr lang="zh-CN" altLang="en-US" sz="3600" smtClean="0">
                <a:solidFill>
                  <a:srgbClr val="009900"/>
                </a:solidFill>
                <a:effectLst>
                  <a:outerShdw blurRad="38100" dist="38100" dir="2700000" algn="tl">
                    <a:srgbClr val="C0C0C0"/>
                  </a:outerShdw>
                </a:effectLst>
              </a:rPr>
              <a:t> 可使学员目光集中在台上</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3"/>
          <p:cNvSpPr>
            <a:spLocks noGrp="1" noChangeArrowheads="1"/>
          </p:cNvSpPr>
          <p:nvPr>
            <p:ph type="body" idx="1"/>
          </p:nvPr>
        </p:nvSpPr>
        <p:spPr bwMode="auto">
          <a:xfrm>
            <a:off x="2679700" y="1628775"/>
            <a:ext cx="8229600"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45000"/>
              </a:lnSpc>
              <a:buFontTx/>
              <a:buBlip>
                <a:blip r:embed="rId2"/>
              </a:buBlip>
              <a:defRPr/>
            </a:pPr>
            <a:r>
              <a:rPr lang="en-US" altLang="zh-CN" sz="4400" smtClean="0">
                <a:solidFill>
                  <a:srgbClr val="009900"/>
                </a:solidFill>
                <a:effectLst>
                  <a:outerShdw blurRad="38100" dist="38100" dir="2700000" algn="tl">
                    <a:srgbClr val="C0C0C0"/>
                  </a:outerShdw>
                </a:effectLst>
              </a:rPr>
              <a:t> </a:t>
            </a:r>
            <a:r>
              <a:rPr lang="zh-CN" altLang="en-US" sz="4400" smtClean="0">
                <a:solidFill>
                  <a:srgbClr val="009900"/>
                </a:solidFill>
                <a:effectLst>
                  <a:outerShdw blurRad="38100" dist="38100" dir="2700000" algn="tl">
                    <a:srgbClr val="C0C0C0"/>
                  </a:outerShdw>
                </a:effectLst>
              </a:rPr>
              <a:t>眼光柔和</a:t>
            </a:r>
          </a:p>
          <a:p>
            <a:pPr eaLnBrk="1" hangingPunct="1">
              <a:lnSpc>
                <a:spcPct val="145000"/>
              </a:lnSpc>
              <a:buFontTx/>
              <a:buBlip>
                <a:blip r:embed="rId2"/>
              </a:buBlip>
              <a:defRPr/>
            </a:pPr>
            <a:r>
              <a:rPr lang="zh-CN" altLang="en-US" sz="4400" smtClean="0">
                <a:solidFill>
                  <a:srgbClr val="009900"/>
                </a:solidFill>
                <a:effectLst>
                  <a:outerShdw blurRad="38100" dist="38100" dir="2700000" algn="tl">
                    <a:srgbClr val="C0C0C0"/>
                  </a:outerShdw>
                </a:effectLst>
              </a:rPr>
              <a:t> 眼神沉稳</a:t>
            </a:r>
          </a:p>
          <a:p>
            <a:pPr eaLnBrk="1" hangingPunct="1">
              <a:lnSpc>
                <a:spcPct val="145000"/>
              </a:lnSpc>
              <a:buFontTx/>
              <a:buBlip>
                <a:blip r:embed="rId2"/>
              </a:buBlip>
              <a:defRPr/>
            </a:pPr>
            <a:r>
              <a:rPr lang="zh-CN" altLang="en-US" sz="4400" smtClean="0">
                <a:solidFill>
                  <a:srgbClr val="009900"/>
                </a:solidFill>
                <a:effectLst>
                  <a:outerShdw blurRad="38100" dist="38100" dir="2700000" algn="tl">
                    <a:srgbClr val="C0C0C0"/>
                  </a:outerShdw>
                </a:effectLst>
              </a:rPr>
              <a:t> 眼视四周</a:t>
            </a:r>
          </a:p>
          <a:p>
            <a:pPr eaLnBrk="1" hangingPunct="1">
              <a:lnSpc>
                <a:spcPct val="145000"/>
              </a:lnSpc>
              <a:buFontTx/>
              <a:buBlip>
                <a:blip r:embed="rId2"/>
              </a:buBlip>
              <a:defRPr/>
            </a:pPr>
            <a:r>
              <a:rPr lang="zh-CN" altLang="en-US" sz="4400" smtClean="0">
                <a:solidFill>
                  <a:srgbClr val="009900"/>
                </a:solidFill>
                <a:effectLst>
                  <a:outerShdw blurRad="38100" dist="38100" dir="2700000" algn="tl">
                    <a:srgbClr val="C0C0C0"/>
                  </a:outerShdw>
                </a:effectLst>
              </a:rPr>
              <a:t> 眼神交流</a:t>
            </a:r>
          </a:p>
        </p:txBody>
      </p:sp>
      <p:sp>
        <p:nvSpPr>
          <p:cNvPr id="19460"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眼神运用之技巧</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7" descr="145703904"/>
          <p:cNvPicPr>
            <a:picLocks noChangeAspect="1" noChangeArrowheads="1"/>
          </p:cNvPicPr>
          <p:nvPr/>
        </p:nvPicPr>
        <p:blipFill>
          <a:blip r:embed="rId2"/>
          <a:srcRect t="5679" r="2063" b="3796"/>
          <a:stretch>
            <a:fillRect/>
          </a:stretch>
        </p:blipFill>
        <p:spPr bwMode="auto">
          <a:xfrm>
            <a:off x="2386013" y="1196975"/>
            <a:ext cx="4206875" cy="5184775"/>
          </a:xfrm>
          <a:prstGeom prst="rect">
            <a:avLst/>
          </a:prstGeom>
          <a:noFill/>
          <a:ln w="9525">
            <a:noFill/>
            <a:miter lim="800000"/>
            <a:headEnd/>
            <a:tailEnd/>
          </a:ln>
        </p:spPr>
      </p:pic>
      <p:sp>
        <p:nvSpPr>
          <p:cNvPr id="20484"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800" b="1" smtClean="0">
                <a:solidFill>
                  <a:srgbClr val="FF3300"/>
                </a:solidFill>
                <a:effectLst>
                  <a:outerShdw blurRad="38100" dist="38100" dir="2700000" algn="tl">
                    <a:srgbClr val="C0C0C0"/>
                  </a:outerShdw>
                </a:effectLst>
              </a:rPr>
              <a:t>如何提升表达魅力</a:t>
            </a:r>
            <a:br>
              <a:rPr lang="zh-CN" altLang="en-US" sz="4800" b="1" smtClean="0">
                <a:solidFill>
                  <a:srgbClr val="FF3300"/>
                </a:solidFill>
                <a:effectLst>
                  <a:outerShdw blurRad="38100" dist="38100" dir="2700000" algn="tl">
                    <a:srgbClr val="C0C0C0"/>
                  </a:outerShdw>
                </a:effectLst>
              </a:rPr>
            </a:br>
            <a:endParaRPr lang="zh-CN" altLang="en-US" sz="4800" b="1" smtClean="0">
              <a:solidFill>
                <a:srgbClr val="FF3300"/>
              </a:solidFill>
              <a:effectLst>
                <a:outerShdw blurRad="38100" dist="38100" dir="2700000" algn="tl">
                  <a:srgbClr val="C0C0C0"/>
                </a:outerShdw>
              </a:effectLst>
            </a:endParaRPr>
          </a:p>
        </p:txBody>
      </p:sp>
      <p:sp>
        <p:nvSpPr>
          <p:cNvPr id="20485" name="Text Box 5"/>
          <p:cNvSpPr txBox="1">
            <a:spLocks noChangeArrowheads="1"/>
          </p:cNvSpPr>
          <p:nvPr/>
        </p:nvSpPr>
        <p:spPr bwMode="auto">
          <a:xfrm>
            <a:off x="1114425" y="1652588"/>
            <a:ext cx="720725" cy="3937000"/>
          </a:xfrm>
          <a:prstGeom prst="rect">
            <a:avLst/>
          </a:prstGeom>
          <a:noFill/>
          <a:ln w="9525">
            <a:noFill/>
            <a:miter lim="800000"/>
            <a:headEnd/>
            <a:tailEnd/>
          </a:ln>
          <a:effectLst/>
        </p:spPr>
        <p:txBody>
          <a:bodyPr>
            <a:spAutoFit/>
          </a:bodyPr>
          <a:lstStyle/>
          <a:p>
            <a:pPr>
              <a:defRPr/>
            </a:pPr>
            <a:r>
              <a:rPr lang="zh-CN" altLang="en-US" sz="3600">
                <a:solidFill>
                  <a:srgbClr val="009900"/>
                </a:solidFill>
                <a:effectLst>
                  <a:outerShdw blurRad="38100" dist="38100" dir="2700000" algn="tl">
                    <a:srgbClr val="C0C0C0"/>
                  </a:outerShdw>
                </a:effectLst>
                <a:ea typeface="楷体_GB2312" pitchFamily="49" charset="-122"/>
              </a:rPr>
              <a:t>表达魅力第四步</a:t>
            </a:r>
            <a:endParaRPr lang="zh-CN" altLang="en-US" sz="6000">
              <a:solidFill>
                <a:srgbClr val="009900"/>
              </a:solidFill>
              <a:effectLst>
                <a:outerShdw blurRad="38100" dist="38100" dir="2700000" algn="tl">
                  <a:srgbClr val="C0C0C0"/>
                </a:outerShdw>
              </a:effectLst>
              <a:ea typeface="楷体_GB2312" pitchFamily="49" charset="-122"/>
            </a:endParaRPr>
          </a:p>
        </p:txBody>
      </p:sp>
      <p:sp>
        <p:nvSpPr>
          <p:cNvPr id="20486" name="Text Box 6"/>
          <p:cNvSpPr txBox="1">
            <a:spLocks noChangeArrowheads="1"/>
          </p:cNvSpPr>
          <p:nvPr/>
        </p:nvSpPr>
        <p:spPr bwMode="auto">
          <a:xfrm>
            <a:off x="7019925" y="2349500"/>
            <a:ext cx="1439863" cy="2774950"/>
          </a:xfrm>
          <a:prstGeom prst="rect">
            <a:avLst/>
          </a:prstGeom>
          <a:noFill/>
          <a:ln w="9525">
            <a:noFill/>
            <a:miter lim="800000"/>
            <a:headEnd/>
            <a:tailEnd/>
          </a:ln>
          <a:effectLst/>
        </p:spPr>
        <p:txBody>
          <a:bodyPr>
            <a:spAutoFit/>
          </a:bodyPr>
          <a:lstStyle/>
          <a:p>
            <a:pPr>
              <a:defRPr/>
            </a:pPr>
            <a:r>
              <a:rPr lang="zh-CN" altLang="en-US" sz="8800">
                <a:solidFill>
                  <a:srgbClr val="FF3300"/>
                </a:solidFill>
                <a:effectLst>
                  <a:outerShdw blurRad="38100" dist="38100" dir="2700000" algn="tl">
                    <a:srgbClr val="C0C0C0"/>
                  </a:outerShdw>
                </a:effectLst>
                <a:ea typeface="楷体_GB2312" pitchFamily="49" charset="-122"/>
              </a:rPr>
              <a:t>表  情</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62" name="Picture 6" descr="D461FA70D9C9D6E224073BDC8069A783"/>
          <p:cNvPicPr>
            <a:picLocks noChangeAspect="1" noChangeArrowheads="1"/>
          </p:cNvPicPr>
          <p:nvPr/>
        </p:nvPicPr>
        <p:blipFill>
          <a:blip r:embed="rId2"/>
          <a:srcRect/>
          <a:stretch>
            <a:fillRect/>
          </a:stretch>
        </p:blipFill>
        <p:spPr bwMode="auto">
          <a:xfrm>
            <a:off x="107950" y="1341438"/>
            <a:ext cx="3024188" cy="2963862"/>
          </a:xfrm>
          <a:prstGeom prst="rect">
            <a:avLst/>
          </a:prstGeom>
          <a:noFill/>
          <a:ln w="9525">
            <a:noFill/>
            <a:miter lim="800000"/>
            <a:headEnd/>
            <a:tailEnd/>
          </a:ln>
        </p:spPr>
      </p:pic>
      <p:pic>
        <p:nvPicPr>
          <p:cNvPr id="40963" name="Picture 7" descr="1677527E1CCEC91338B842C66E4D7E8E"/>
          <p:cNvPicPr>
            <a:picLocks noChangeAspect="1" noChangeArrowheads="1" noCrop="1"/>
          </p:cNvPicPr>
          <p:nvPr/>
        </p:nvPicPr>
        <p:blipFill>
          <a:blip r:embed="rId3"/>
          <a:srcRect/>
          <a:stretch>
            <a:fillRect/>
          </a:stretch>
        </p:blipFill>
        <p:spPr bwMode="auto">
          <a:xfrm>
            <a:off x="5292725" y="3146425"/>
            <a:ext cx="3595688" cy="3595688"/>
          </a:xfrm>
          <a:prstGeom prst="rect">
            <a:avLst/>
          </a:prstGeom>
          <a:noFill/>
          <a:ln w="9525">
            <a:noFill/>
            <a:miter lim="800000"/>
            <a:headEnd/>
            <a:tailEnd/>
          </a:ln>
        </p:spPr>
      </p:pic>
      <p:sp>
        <p:nvSpPr>
          <p:cNvPr id="21506"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表情运用之技巧</a:t>
            </a:r>
          </a:p>
        </p:txBody>
      </p:sp>
      <p:sp>
        <p:nvSpPr>
          <p:cNvPr id="21507" name="Rectangle 3"/>
          <p:cNvSpPr>
            <a:spLocks noGrp="1" noChangeArrowheads="1"/>
          </p:cNvSpPr>
          <p:nvPr>
            <p:ph type="body" idx="1"/>
          </p:nvPr>
        </p:nvSpPr>
        <p:spPr bwMode="auto">
          <a:xfrm>
            <a:off x="2771775" y="1700213"/>
            <a:ext cx="2663825" cy="4525962"/>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45000"/>
              </a:lnSpc>
              <a:buFontTx/>
              <a:buBlip>
                <a:blip r:embed="rId4"/>
              </a:buBlip>
              <a:defRPr/>
            </a:pPr>
            <a:r>
              <a:rPr lang="en-US" altLang="zh-CN" sz="3600" smtClean="0">
                <a:solidFill>
                  <a:srgbClr val="009900"/>
                </a:solidFill>
                <a:effectLst>
                  <a:outerShdw blurRad="38100" dist="38100" dir="2700000" algn="tl">
                    <a:srgbClr val="C0C0C0"/>
                  </a:outerShdw>
                </a:effectLst>
              </a:rPr>
              <a:t> </a:t>
            </a:r>
            <a:r>
              <a:rPr lang="zh-CN" altLang="en-US" sz="3600" smtClean="0">
                <a:solidFill>
                  <a:srgbClr val="009900"/>
                </a:solidFill>
                <a:effectLst>
                  <a:outerShdw blurRad="38100" dist="38100" dir="2700000" algn="tl">
                    <a:srgbClr val="C0C0C0"/>
                  </a:outerShdw>
                </a:effectLst>
              </a:rPr>
              <a:t>肌肉放松</a:t>
            </a:r>
          </a:p>
          <a:p>
            <a:pPr eaLnBrk="1" hangingPunct="1">
              <a:lnSpc>
                <a:spcPct val="145000"/>
              </a:lnSpc>
              <a:buFontTx/>
              <a:buBlip>
                <a:blip r:embed="rId4"/>
              </a:buBlip>
              <a:defRPr/>
            </a:pPr>
            <a:r>
              <a:rPr lang="zh-CN" altLang="en-US" sz="3600" smtClean="0">
                <a:solidFill>
                  <a:srgbClr val="009900"/>
                </a:solidFill>
                <a:effectLst>
                  <a:outerShdw blurRad="38100" dist="38100" dir="2700000" algn="tl">
                    <a:srgbClr val="C0C0C0"/>
                  </a:outerShdw>
                </a:effectLst>
              </a:rPr>
              <a:t> 表情自然</a:t>
            </a:r>
          </a:p>
          <a:p>
            <a:pPr eaLnBrk="1" hangingPunct="1">
              <a:lnSpc>
                <a:spcPct val="145000"/>
              </a:lnSpc>
              <a:buFontTx/>
              <a:buBlip>
                <a:blip r:embed="rId4"/>
              </a:buBlip>
              <a:defRPr/>
            </a:pPr>
            <a:r>
              <a:rPr lang="zh-CN" altLang="en-US" sz="3600" smtClean="0">
                <a:solidFill>
                  <a:srgbClr val="009900"/>
                </a:solidFill>
                <a:effectLst>
                  <a:outerShdw blurRad="38100" dist="38100" dir="2700000" algn="tl">
                    <a:srgbClr val="C0C0C0"/>
                  </a:outerShdw>
                </a:effectLst>
              </a:rPr>
              <a:t> 排除紧张</a:t>
            </a:r>
          </a:p>
          <a:p>
            <a:pPr eaLnBrk="1" hangingPunct="1">
              <a:lnSpc>
                <a:spcPct val="145000"/>
              </a:lnSpc>
              <a:buFontTx/>
              <a:buBlip>
                <a:blip r:embed="rId4"/>
              </a:buBlip>
              <a:defRPr/>
            </a:pPr>
            <a:r>
              <a:rPr lang="zh-CN" altLang="en-US" sz="3600" smtClean="0">
                <a:solidFill>
                  <a:srgbClr val="009900"/>
                </a:solidFill>
                <a:effectLst>
                  <a:outerShdw blurRad="38100" dist="38100" dir="2700000" algn="tl">
                    <a:srgbClr val="C0C0C0"/>
                  </a:outerShdw>
                </a:effectLst>
              </a:rPr>
              <a:t> 放松心情</a:t>
            </a:r>
          </a:p>
          <a:p>
            <a:pPr eaLnBrk="1" hangingPunct="1">
              <a:lnSpc>
                <a:spcPct val="145000"/>
              </a:lnSpc>
              <a:buFontTx/>
              <a:buBlip>
                <a:blip r:embed="rId4"/>
              </a:buBlip>
              <a:defRPr/>
            </a:pPr>
            <a:r>
              <a:rPr lang="zh-CN" altLang="en-US" sz="3600" smtClean="0">
                <a:solidFill>
                  <a:srgbClr val="009900"/>
                </a:solidFill>
                <a:effectLst>
                  <a:outerShdw blurRad="38100" dist="38100" dir="2700000" algn="tl">
                    <a:srgbClr val="C0C0C0"/>
                  </a:outerShdw>
                </a:effectLst>
              </a:rPr>
              <a:t> 微笑点头</a:t>
            </a:r>
          </a:p>
          <a:p>
            <a:pPr eaLnBrk="1" hangingPunct="1">
              <a:lnSpc>
                <a:spcPct val="145000"/>
              </a:lnSpc>
              <a:buFontTx/>
              <a:buBlip>
                <a:blip r:embed="rId4"/>
              </a:buBlip>
              <a:defRPr/>
            </a:pPr>
            <a:endParaRPr lang="en-US" altLang="zh-CN" sz="3600" smtClean="0">
              <a:solidFill>
                <a:srgbClr val="0099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 Box 4"/>
          <p:cNvSpPr txBox="1">
            <a:spLocks noChangeArrowheads="1"/>
          </p:cNvSpPr>
          <p:nvPr/>
        </p:nvSpPr>
        <p:spPr bwMode="auto">
          <a:xfrm>
            <a:off x="900113" y="1720850"/>
            <a:ext cx="3956050" cy="762000"/>
          </a:xfrm>
          <a:prstGeom prst="rect">
            <a:avLst/>
          </a:prstGeom>
          <a:noFill/>
          <a:ln w="9525">
            <a:noFill/>
            <a:miter lim="800000"/>
            <a:headEnd/>
            <a:tailEnd/>
          </a:ln>
        </p:spPr>
        <p:txBody>
          <a:bodyPr wrap="none">
            <a:spAutoFit/>
          </a:bodyPr>
          <a:lstStyle/>
          <a:p>
            <a:r>
              <a:rPr lang="zh-CN" altLang="en-US" sz="3600" i="1">
                <a:solidFill>
                  <a:srgbClr val="009900"/>
                </a:solidFill>
                <a:ea typeface="楷体_GB2312" pitchFamily="49" charset="-122"/>
              </a:rPr>
              <a:t>表达魅力第五步</a:t>
            </a:r>
            <a:r>
              <a:rPr lang="zh-CN" altLang="en-US" sz="4400" i="1">
                <a:solidFill>
                  <a:srgbClr val="009900"/>
                </a:solidFill>
                <a:ea typeface="楷体_GB2312" pitchFamily="49" charset="-122"/>
              </a:rPr>
              <a:t>～</a:t>
            </a:r>
            <a:endParaRPr lang="zh-CN" altLang="en-US" sz="6000" i="1">
              <a:solidFill>
                <a:srgbClr val="009900"/>
              </a:solidFill>
              <a:ea typeface="楷体_GB2312" pitchFamily="49" charset="-122"/>
            </a:endParaRPr>
          </a:p>
        </p:txBody>
      </p:sp>
      <p:sp>
        <p:nvSpPr>
          <p:cNvPr id="22533" name="Rectangle 5"/>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如何提升表达魅力</a:t>
            </a:r>
            <a:br>
              <a:rPr lang="zh-CN" altLang="en-US" sz="5400" b="1" smtClean="0">
                <a:solidFill>
                  <a:srgbClr val="FF3300"/>
                </a:solidFill>
                <a:effectLst>
                  <a:outerShdw blurRad="38100" dist="38100" dir="2700000" algn="tl">
                    <a:srgbClr val="C0C0C0"/>
                  </a:outerShdw>
                </a:effectLst>
              </a:rPr>
            </a:br>
            <a:endParaRPr lang="zh-CN" altLang="en-US" sz="5400" b="1" smtClean="0">
              <a:solidFill>
                <a:srgbClr val="FF3300"/>
              </a:solidFill>
              <a:effectLst>
                <a:outerShdw blurRad="38100" dist="38100" dir="2700000" algn="tl">
                  <a:srgbClr val="C0C0C0"/>
                </a:outerShdw>
              </a:effectLst>
            </a:endParaRPr>
          </a:p>
        </p:txBody>
      </p:sp>
      <p:sp>
        <p:nvSpPr>
          <p:cNvPr id="22534" name="Text Box 6"/>
          <p:cNvSpPr txBox="1">
            <a:spLocks noChangeArrowheads="1"/>
          </p:cNvSpPr>
          <p:nvPr/>
        </p:nvSpPr>
        <p:spPr bwMode="auto">
          <a:xfrm>
            <a:off x="2124075" y="3068638"/>
            <a:ext cx="4673600" cy="1433512"/>
          </a:xfrm>
          <a:prstGeom prst="rect">
            <a:avLst/>
          </a:prstGeom>
          <a:noFill/>
          <a:ln w="9525">
            <a:noFill/>
            <a:miter lim="800000"/>
            <a:headEnd/>
            <a:tailEnd/>
          </a:ln>
          <a:effectLst/>
        </p:spPr>
        <p:txBody>
          <a:bodyPr wrap="none">
            <a:spAutoFit/>
          </a:bodyPr>
          <a:lstStyle/>
          <a:p>
            <a:pPr>
              <a:defRPr/>
            </a:pPr>
            <a:r>
              <a:rPr lang="zh-CN" altLang="en-US" sz="8800">
                <a:solidFill>
                  <a:srgbClr val="FF3300"/>
                </a:solidFill>
                <a:effectLst>
                  <a:outerShdw blurRad="38100" dist="38100" dir="2700000" algn="tl">
                    <a:srgbClr val="C0C0C0"/>
                  </a:outerShdw>
                </a:effectLst>
                <a:ea typeface="楷体_GB2312" pitchFamily="49" charset="-122"/>
              </a:rPr>
              <a:t>肢体语言</a:t>
            </a:r>
          </a:p>
        </p:txBody>
      </p:sp>
      <p:pic>
        <p:nvPicPr>
          <p:cNvPr id="41989" name="Picture 7" descr="2_19"/>
          <p:cNvPicPr>
            <a:picLocks noChangeAspect="1" noChangeArrowheads="1" noCrop="1"/>
          </p:cNvPicPr>
          <p:nvPr/>
        </p:nvPicPr>
        <p:blipFill>
          <a:blip r:embed="rId2"/>
          <a:srcRect/>
          <a:stretch>
            <a:fillRect/>
          </a:stretch>
        </p:blipFill>
        <p:spPr bwMode="auto">
          <a:xfrm>
            <a:off x="2555875" y="5373688"/>
            <a:ext cx="2160588" cy="954087"/>
          </a:xfrm>
          <a:prstGeom prst="rect">
            <a:avLst/>
          </a:prstGeom>
          <a:noFill/>
          <a:ln w="9525">
            <a:noFill/>
            <a:miter lim="800000"/>
            <a:headEnd/>
            <a:tailEnd/>
          </a:ln>
        </p:spPr>
      </p:pic>
      <p:pic>
        <p:nvPicPr>
          <p:cNvPr id="41990" name="Picture 8" descr="2_19"/>
          <p:cNvPicPr>
            <a:picLocks noChangeAspect="1" noChangeArrowheads="1" noCrop="1"/>
          </p:cNvPicPr>
          <p:nvPr/>
        </p:nvPicPr>
        <p:blipFill>
          <a:blip r:embed="rId2"/>
          <a:srcRect/>
          <a:stretch>
            <a:fillRect/>
          </a:stretch>
        </p:blipFill>
        <p:spPr bwMode="auto">
          <a:xfrm>
            <a:off x="6659563" y="5364163"/>
            <a:ext cx="2052637" cy="1017587"/>
          </a:xfrm>
          <a:prstGeom prst="rect">
            <a:avLst/>
          </a:prstGeom>
          <a:noFill/>
          <a:ln w="9525">
            <a:noFill/>
            <a:miter lim="800000"/>
            <a:headEnd/>
            <a:tailEnd/>
          </a:ln>
        </p:spPr>
      </p:pic>
      <p:pic>
        <p:nvPicPr>
          <p:cNvPr id="41991" name="Picture 9" descr="2_19"/>
          <p:cNvPicPr>
            <a:picLocks noChangeAspect="1" noChangeArrowheads="1" noCrop="1"/>
          </p:cNvPicPr>
          <p:nvPr/>
        </p:nvPicPr>
        <p:blipFill>
          <a:blip r:embed="rId2"/>
          <a:srcRect/>
          <a:stretch>
            <a:fillRect/>
          </a:stretch>
        </p:blipFill>
        <p:spPr bwMode="auto">
          <a:xfrm>
            <a:off x="4643438" y="5373688"/>
            <a:ext cx="2160587" cy="9540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肢体语言运用之目的</a:t>
            </a:r>
          </a:p>
        </p:txBody>
      </p:sp>
      <p:sp>
        <p:nvSpPr>
          <p:cNvPr id="23555" name="Rectangle 3"/>
          <p:cNvSpPr>
            <a:spLocks noGrp="1" noChangeArrowheads="1"/>
          </p:cNvSpPr>
          <p:nvPr>
            <p:ph type="body" idx="1"/>
          </p:nvPr>
        </p:nvSpPr>
        <p:spPr bwMode="auto">
          <a:xfrm>
            <a:off x="1958975" y="1773238"/>
            <a:ext cx="8229600" cy="4525962"/>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70000"/>
              </a:lnSpc>
              <a:buFontTx/>
              <a:buBlip>
                <a:blip r:embed="rId2"/>
              </a:buBlip>
              <a:defRPr/>
            </a:pPr>
            <a:r>
              <a:rPr lang="en-US" altLang="zh-CN" sz="3600" smtClean="0">
                <a:solidFill>
                  <a:srgbClr val="009900"/>
                </a:solidFill>
                <a:effectLst>
                  <a:outerShdw blurRad="38100" dist="38100" dir="2700000" algn="tl">
                    <a:srgbClr val="C0C0C0"/>
                  </a:outerShdw>
                </a:effectLst>
              </a:rPr>
              <a:t> </a:t>
            </a:r>
            <a:r>
              <a:rPr lang="zh-CN" altLang="en-US" sz="3600" smtClean="0">
                <a:solidFill>
                  <a:srgbClr val="009900"/>
                </a:solidFill>
                <a:effectLst>
                  <a:outerShdw blurRad="38100" dist="38100" dir="2700000" algn="tl">
                    <a:srgbClr val="C0C0C0"/>
                  </a:outerShdw>
                </a:effectLst>
              </a:rPr>
              <a:t>可使身体放松</a:t>
            </a:r>
          </a:p>
          <a:p>
            <a:pPr eaLnBrk="1" hangingPunct="1">
              <a:lnSpc>
                <a:spcPct val="170000"/>
              </a:lnSpc>
              <a:buFontTx/>
              <a:buBlip>
                <a:blip r:embed="rId2"/>
              </a:buBlip>
              <a:defRPr/>
            </a:pPr>
            <a:r>
              <a:rPr lang="zh-CN" altLang="en-US" sz="3600" smtClean="0">
                <a:solidFill>
                  <a:srgbClr val="009900"/>
                </a:solidFill>
                <a:effectLst>
                  <a:outerShdw blurRad="38100" dist="38100" dir="2700000" algn="tl">
                    <a:srgbClr val="C0C0C0"/>
                  </a:outerShdw>
                </a:effectLst>
              </a:rPr>
              <a:t> 可使四肢平稳</a:t>
            </a:r>
          </a:p>
          <a:p>
            <a:pPr eaLnBrk="1" hangingPunct="1">
              <a:lnSpc>
                <a:spcPct val="170000"/>
              </a:lnSpc>
              <a:buFontTx/>
              <a:buBlip>
                <a:blip r:embed="rId2"/>
              </a:buBlip>
              <a:defRPr/>
            </a:pPr>
            <a:r>
              <a:rPr lang="zh-CN" altLang="en-US" sz="3600" smtClean="0">
                <a:solidFill>
                  <a:srgbClr val="009900"/>
                </a:solidFill>
                <a:effectLst>
                  <a:outerShdw blurRad="38100" dist="38100" dir="2700000" algn="tl">
                    <a:srgbClr val="C0C0C0"/>
                  </a:outerShdw>
                </a:effectLst>
              </a:rPr>
              <a:t> 拉近与学员之间的距离</a:t>
            </a:r>
          </a:p>
          <a:p>
            <a:pPr eaLnBrk="1" hangingPunct="1">
              <a:lnSpc>
                <a:spcPct val="170000"/>
              </a:lnSpc>
              <a:buFontTx/>
              <a:buBlip>
                <a:blip r:embed="rId2"/>
              </a:buBlip>
              <a:defRPr/>
            </a:pPr>
            <a:r>
              <a:rPr lang="zh-CN" altLang="en-US" sz="3600" smtClean="0">
                <a:solidFill>
                  <a:srgbClr val="009900"/>
                </a:solidFill>
                <a:effectLst>
                  <a:outerShdw blurRad="38100" dist="38100" dir="2700000" algn="tl">
                    <a:srgbClr val="C0C0C0"/>
                  </a:outerShdw>
                </a:effectLst>
              </a:rPr>
              <a:t> 与学员感情交流</a:t>
            </a:r>
          </a:p>
          <a:p>
            <a:pPr eaLnBrk="1" hangingPunct="1">
              <a:lnSpc>
                <a:spcPct val="170000"/>
              </a:lnSpc>
              <a:buFontTx/>
              <a:buBlip>
                <a:blip r:embed="rId2"/>
              </a:buBlip>
              <a:defRPr/>
            </a:pPr>
            <a:endParaRPr lang="en-US" altLang="zh-CN" sz="3600" smtClean="0">
              <a:solidFill>
                <a:srgbClr val="009900"/>
              </a:solidFill>
              <a:effectLst>
                <a:outerShdw blurRad="38100" dist="38100" dir="2700000" algn="tl">
                  <a:srgbClr val="C0C0C0"/>
                </a:outerShdw>
              </a:effectLst>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098" name="Object 6"/>
          <p:cNvGraphicFramePr>
            <a:graphicFrameLocks noGrp="1" noChangeAspect="1"/>
          </p:cNvGraphicFramePr>
          <p:nvPr>
            <p:ph sz="quarter" idx="2"/>
          </p:nvPr>
        </p:nvGraphicFramePr>
        <p:xfrm>
          <a:off x="6121400" y="1700213"/>
          <a:ext cx="2914650" cy="2185987"/>
        </p:xfrm>
        <a:graphic>
          <a:graphicData uri="http://schemas.openxmlformats.org/presentationml/2006/ole">
            <p:oleObj spid="_x0000_s4098" name="PhotoImpact" r:id="rId3" imgW="20317460" imgH="15238095" progId="">
              <p:embed/>
            </p:oleObj>
          </a:graphicData>
        </a:graphic>
      </p:graphicFrame>
      <p:sp>
        <p:nvSpPr>
          <p:cNvPr id="24580"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FF3300"/>
                </a:solidFill>
                <a:effectLst>
                  <a:outerShdw blurRad="38100" dist="38100" dir="2700000" algn="tl">
                    <a:srgbClr val="C0C0C0"/>
                  </a:outerShdw>
                </a:effectLst>
              </a:rPr>
              <a:t>肢体语言运用之目的</a:t>
            </a:r>
          </a:p>
        </p:txBody>
      </p:sp>
      <p:sp>
        <p:nvSpPr>
          <p:cNvPr id="24579" name="Rectangle 3"/>
          <p:cNvSpPr>
            <a:spLocks noGrp="1" noChangeArrowheads="1"/>
          </p:cNvSpPr>
          <p:nvPr>
            <p:ph type="body" sz="half" idx="1"/>
          </p:nvPr>
        </p:nvSpPr>
        <p:spPr bwMode="auto">
          <a:xfrm>
            <a:off x="179388" y="1495425"/>
            <a:ext cx="6491287"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80000"/>
              </a:lnSpc>
              <a:buFontTx/>
              <a:buBlip>
                <a:blip r:embed="rId4"/>
              </a:buBlip>
              <a:defRPr/>
            </a:pPr>
            <a:r>
              <a:rPr lang="zh-CN" altLang="en-US" smtClean="0">
                <a:solidFill>
                  <a:srgbClr val="009900"/>
                </a:solidFill>
                <a:effectLst>
                  <a:outerShdw blurRad="38100" dist="38100" dir="2700000" algn="tl">
                    <a:srgbClr val="C0C0C0"/>
                  </a:outerShdw>
                </a:effectLst>
              </a:rPr>
              <a:t>强调重点内容时用手势和动作</a:t>
            </a:r>
          </a:p>
          <a:p>
            <a:pPr eaLnBrk="1" hangingPunct="1">
              <a:lnSpc>
                <a:spcPct val="180000"/>
              </a:lnSpc>
              <a:buFontTx/>
              <a:buBlip>
                <a:blip r:embed="rId4"/>
              </a:buBlip>
              <a:defRPr/>
            </a:pPr>
            <a:r>
              <a:rPr lang="zh-CN" altLang="en-US" smtClean="0">
                <a:solidFill>
                  <a:srgbClr val="009900"/>
                </a:solidFill>
                <a:effectLst>
                  <a:outerShdw blurRad="38100" dist="38100" dir="2700000" algn="tl">
                    <a:srgbClr val="C0C0C0"/>
                  </a:outerShdw>
                </a:effectLst>
              </a:rPr>
              <a:t>通过适当的肢体运用来接近学员</a:t>
            </a:r>
          </a:p>
          <a:p>
            <a:pPr eaLnBrk="1" hangingPunct="1">
              <a:lnSpc>
                <a:spcPct val="180000"/>
              </a:lnSpc>
              <a:buFontTx/>
              <a:buBlip>
                <a:blip r:embed="rId4"/>
              </a:buBlip>
              <a:defRPr/>
            </a:pPr>
            <a:r>
              <a:rPr lang="zh-CN" altLang="en-US" smtClean="0">
                <a:solidFill>
                  <a:srgbClr val="009900"/>
                </a:solidFill>
                <a:effectLst>
                  <a:outerShdw blurRad="38100" dist="38100" dir="2700000" algn="tl">
                    <a:srgbClr val="C0C0C0"/>
                  </a:outerShdw>
                </a:effectLst>
              </a:rPr>
              <a:t>通过肢体接触可给予学员鼓励</a:t>
            </a:r>
          </a:p>
        </p:txBody>
      </p:sp>
      <p:graphicFrame>
        <p:nvGraphicFramePr>
          <p:cNvPr id="4099" name="Object 8"/>
          <p:cNvGraphicFramePr>
            <a:graphicFrameLocks noGrp="1" noChangeAspect="1"/>
          </p:cNvGraphicFramePr>
          <p:nvPr>
            <p:ph sz="quarter" idx="3"/>
          </p:nvPr>
        </p:nvGraphicFramePr>
        <p:xfrm>
          <a:off x="323850" y="4625975"/>
          <a:ext cx="2792413" cy="2187575"/>
        </p:xfrm>
        <a:graphic>
          <a:graphicData uri="http://schemas.openxmlformats.org/presentationml/2006/ole">
            <p:oleObj spid="_x0000_s4099" name="PhotoImpact" r:id="rId5" imgW="19453968" imgH="15238095" progId="">
              <p:embed/>
            </p:oleObj>
          </a:graphicData>
        </a:graphic>
      </p:graphicFrame>
      <p:graphicFrame>
        <p:nvGraphicFramePr>
          <p:cNvPr id="4100" name="Object 10"/>
          <p:cNvGraphicFramePr>
            <a:graphicFrameLocks noChangeAspect="1"/>
          </p:cNvGraphicFramePr>
          <p:nvPr/>
        </p:nvGraphicFramePr>
        <p:xfrm>
          <a:off x="5148263" y="4319588"/>
          <a:ext cx="3311525" cy="2493962"/>
        </p:xfrm>
        <a:graphic>
          <a:graphicData uri="http://schemas.openxmlformats.org/presentationml/2006/ole">
            <p:oleObj spid="_x0000_s4100" name="PhotoImpact" r:id="rId6" imgW="20241270" imgH="15238095" progId="">
              <p:embed/>
            </p:oleObj>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250825" y="27463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4800" b="1" smtClean="0">
                <a:solidFill>
                  <a:srgbClr val="FF3300"/>
                </a:solidFill>
                <a:effectLst>
                  <a:outerShdw blurRad="38100" dist="38100" dir="2700000" algn="tl">
                    <a:srgbClr val="C0C0C0"/>
                  </a:outerShdw>
                </a:effectLst>
              </a:rPr>
              <a:t>如何建立完整的思路架构</a:t>
            </a:r>
          </a:p>
        </p:txBody>
      </p:sp>
      <p:sp>
        <p:nvSpPr>
          <p:cNvPr id="44035" name="Oval 6"/>
          <p:cNvSpPr>
            <a:spLocks noChangeArrowheads="1"/>
          </p:cNvSpPr>
          <p:nvPr/>
        </p:nvSpPr>
        <p:spPr bwMode="auto">
          <a:xfrm>
            <a:off x="468313" y="2349500"/>
            <a:ext cx="1511300" cy="647700"/>
          </a:xfrm>
          <a:prstGeom prst="ellipse">
            <a:avLst/>
          </a:prstGeom>
          <a:gradFill rotWithShape="1">
            <a:gsLst>
              <a:gs pos="0">
                <a:srgbClr val="76762F"/>
              </a:gs>
              <a:gs pos="50000">
                <a:srgbClr val="FFFF66"/>
              </a:gs>
              <a:gs pos="100000">
                <a:srgbClr val="76762F"/>
              </a:gs>
            </a:gsLst>
            <a:lin ang="5400000" scaled="1"/>
          </a:gradFill>
          <a:ln w="9525">
            <a:noFill/>
            <a:round/>
            <a:headEnd/>
            <a:tailEnd/>
          </a:ln>
        </p:spPr>
        <p:txBody>
          <a:bodyPr wrap="none" anchor="ctr"/>
          <a:lstStyle/>
          <a:p>
            <a:pPr algn="ctr"/>
            <a:r>
              <a:rPr lang="zh-CN" altLang="en-US" sz="2800">
                <a:solidFill>
                  <a:srgbClr val="FF3300"/>
                </a:solidFill>
                <a:ea typeface="楷体_GB2312" pitchFamily="49" charset="-122"/>
              </a:rPr>
              <a:t>封面</a:t>
            </a:r>
          </a:p>
        </p:txBody>
      </p:sp>
      <p:sp>
        <p:nvSpPr>
          <p:cNvPr id="44036" name="Oval 12"/>
          <p:cNvSpPr>
            <a:spLocks noChangeArrowheads="1"/>
          </p:cNvSpPr>
          <p:nvPr/>
        </p:nvSpPr>
        <p:spPr bwMode="auto">
          <a:xfrm>
            <a:off x="2051050" y="2349500"/>
            <a:ext cx="1512888" cy="647700"/>
          </a:xfrm>
          <a:prstGeom prst="ellipse">
            <a:avLst/>
          </a:prstGeom>
          <a:gradFill rotWithShape="1">
            <a:gsLst>
              <a:gs pos="0">
                <a:srgbClr val="76762F"/>
              </a:gs>
              <a:gs pos="50000">
                <a:srgbClr val="FFFF66"/>
              </a:gs>
              <a:gs pos="100000">
                <a:srgbClr val="76762F"/>
              </a:gs>
            </a:gsLst>
            <a:lin ang="5400000" scaled="1"/>
          </a:gradFill>
          <a:ln w="9525">
            <a:noFill/>
            <a:round/>
            <a:headEnd/>
            <a:tailEnd/>
          </a:ln>
        </p:spPr>
        <p:txBody>
          <a:bodyPr wrap="none" anchor="ctr"/>
          <a:lstStyle/>
          <a:p>
            <a:pPr algn="ctr"/>
            <a:r>
              <a:rPr lang="zh-CN" altLang="en-US" sz="2800">
                <a:solidFill>
                  <a:srgbClr val="FF3300"/>
                </a:solidFill>
                <a:ea typeface="楷体_GB2312" pitchFamily="49" charset="-122"/>
              </a:rPr>
              <a:t>前言</a:t>
            </a:r>
          </a:p>
        </p:txBody>
      </p:sp>
      <p:sp>
        <p:nvSpPr>
          <p:cNvPr id="44037" name="Oval 13"/>
          <p:cNvSpPr>
            <a:spLocks noChangeArrowheads="1"/>
          </p:cNvSpPr>
          <p:nvPr/>
        </p:nvSpPr>
        <p:spPr bwMode="auto">
          <a:xfrm>
            <a:off x="3779838" y="2349500"/>
            <a:ext cx="1584325" cy="647700"/>
          </a:xfrm>
          <a:prstGeom prst="ellipse">
            <a:avLst/>
          </a:prstGeom>
          <a:gradFill rotWithShape="1">
            <a:gsLst>
              <a:gs pos="0">
                <a:srgbClr val="76762F"/>
              </a:gs>
              <a:gs pos="50000">
                <a:srgbClr val="FFFF66"/>
              </a:gs>
              <a:gs pos="100000">
                <a:srgbClr val="76762F"/>
              </a:gs>
            </a:gsLst>
            <a:lin ang="5400000" scaled="1"/>
          </a:gradFill>
          <a:ln w="9525">
            <a:noFill/>
            <a:round/>
            <a:headEnd/>
            <a:tailEnd/>
          </a:ln>
        </p:spPr>
        <p:txBody>
          <a:bodyPr wrap="none" anchor="ctr"/>
          <a:lstStyle/>
          <a:p>
            <a:pPr algn="ctr"/>
            <a:r>
              <a:rPr lang="zh-CN" altLang="en-US" sz="2800">
                <a:solidFill>
                  <a:srgbClr val="FF3300"/>
                </a:solidFill>
                <a:ea typeface="楷体_GB2312" pitchFamily="49" charset="-122"/>
              </a:rPr>
              <a:t>目录</a:t>
            </a:r>
          </a:p>
        </p:txBody>
      </p:sp>
      <p:sp>
        <p:nvSpPr>
          <p:cNvPr id="44038" name="Oval 14"/>
          <p:cNvSpPr>
            <a:spLocks noChangeArrowheads="1"/>
          </p:cNvSpPr>
          <p:nvPr/>
        </p:nvSpPr>
        <p:spPr bwMode="auto">
          <a:xfrm>
            <a:off x="5580063" y="2349500"/>
            <a:ext cx="1584325" cy="625475"/>
          </a:xfrm>
          <a:prstGeom prst="ellipse">
            <a:avLst/>
          </a:prstGeom>
          <a:gradFill rotWithShape="1">
            <a:gsLst>
              <a:gs pos="0">
                <a:srgbClr val="76762F"/>
              </a:gs>
              <a:gs pos="50000">
                <a:srgbClr val="FFFF66"/>
              </a:gs>
              <a:gs pos="100000">
                <a:srgbClr val="76762F"/>
              </a:gs>
            </a:gsLst>
            <a:lin ang="5400000" scaled="1"/>
          </a:gradFill>
          <a:ln w="9525">
            <a:noFill/>
            <a:round/>
            <a:headEnd/>
            <a:tailEnd/>
          </a:ln>
        </p:spPr>
        <p:txBody>
          <a:bodyPr wrap="none" anchor="ctr"/>
          <a:lstStyle/>
          <a:p>
            <a:pPr algn="ctr"/>
            <a:r>
              <a:rPr lang="zh-CN" altLang="en-US" sz="2800">
                <a:solidFill>
                  <a:srgbClr val="FF3300"/>
                </a:solidFill>
                <a:ea typeface="楷体_GB2312" pitchFamily="49" charset="-122"/>
              </a:rPr>
              <a:t>内容</a:t>
            </a:r>
          </a:p>
        </p:txBody>
      </p:sp>
      <p:sp>
        <p:nvSpPr>
          <p:cNvPr id="44039" name="Oval 15"/>
          <p:cNvSpPr>
            <a:spLocks noChangeArrowheads="1"/>
          </p:cNvSpPr>
          <p:nvPr/>
        </p:nvSpPr>
        <p:spPr bwMode="auto">
          <a:xfrm>
            <a:off x="7308850" y="2349500"/>
            <a:ext cx="1366838" cy="625475"/>
          </a:xfrm>
          <a:prstGeom prst="ellipse">
            <a:avLst/>
          </a:prstGeom>
          <a:gradFill rotWithShape="1">
            <a:gsLst>
              <a:gs pos="0">
                <a:srgbClr val="76762F"/>
              </a:gs>
              <a:gs pos="50000">
                <a:srgbClr val="FFFF66"/>
              </a:gs>
              <a:gs pos="100000">
                <a:srgbClr val="76762F"/>
              </a:gs>
            </a:gsLst>
            <a:lin ang="5400000" scaled="1"/>
          </a:gradFill>
          <a:ln w="9525">
            <a:noFill/>
            <a:round/>
            <a:headEnd/>
            <a:tailEnd/>
          </a:ln>
        </p:spPr>
        <p:txBody>
          <a:bodyPr wrap="none" anchor="ctr"/>
          <a:lstStyle/>
          <a:p>
            <a:pPr algn="ctr"/>
            <a:r>
              <a:rPr lang="zh-CN" altLang="en-US" sz="2800">
                <a:solidFill>
                  <a:srgbClr val="FF3300"/>
                </a:solidFill>
                <a:ea typeface="楷体_GB2312" pitchFamily="49" charset="-122"/>
              </a:rPr>
              <a:t>结语</a:t>
            </a:r>
          </a:p>
        </p:txBody>
      </p:sp>
      <p:sp>
        <p:nvSpPr>
          <p:cNvPr id="25616" name="Oval 16"/>
          <p:cNvSpPr>
            <a:spLocks noChangeArrowheads="1"/>
          </p:cNvSpPr>
          <p:nvPr/>
        </p:nvSpPr>
        <p:spPr bwMode="auto">
          <a:xfrm>
            <a:off x="395288" y="4005263"/>
            <a:ext cx="1584325" cy="936625"/>
          </a:xfrm>
          <a:prstGeom prst="ellipse">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9525">
            <a:noFill/>
            <a:round/>
            <a:headEnd/>
            <a:tailEnd/>
          </a:ln>
          <a:effectLst/>
        </p:spPr>
        <p:txBody>
          <a:bodyPr wrap="none" anchor="ctr"/>
          <a:lstStyle/>
          <a:p>
            <a:pPr algn="ctr">
              <a:defRPr/>
            </a:pPr>
            <a:r>
              <a:rPr lang="zh-CN" altLang="en-US" sz="2800">
                <a:solidFill>
                  <a:schemeClr val="bg1"/>
                </a:solidFill>
                <a:ea typeface="楷体_GB2312" pitchFamily="49" charset="-122"/>
              </a:rPr>
              <a:t>演 讲</a:t>
            </a:r>
          </a:p>
          <a:p>
            <a:pPr algn="ctr">
              <a:defRPr/>
            </a:pPr>
            <a:r>
              <a:rPr lang="zh-CN" altLang="en-US" sz="2800">
                <a:solidFill>
                  <a:schemeClr val="bg1"/>
                </a:solidFill>
                <a:ea typeface="楷体_GB2312" pitchFamily="49" charset="-122"/>
              </a:rPr>
              <a:t>主 题</a:t>
            </a:r>
          </a:p>
        </p:txBody>
      </p:sp>
      <p:sp>
        <p:nvSpPr>
          <p:cNvPr id="25617" name="Oval 17"/>
          <p:cNvSpPr>
            <a:spLocks noChangeArrowheads="1"/>
          </p:cNvSpPr>
          <p:nvPr/>
        </p:nvSpPr>
        <p:spPr bwMode="auto">
          <a:xfrm>
            <a:off x="2051050" y="4005263"/>
            <a:ext cx="1512888" cy="936625"/>
          </a:xfrm>
          <a:prstGeom prst="ellipse">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9525">
            <a:noFill/>
            <a:round/>
            <a:headEnd/>
            <a:tailEnd/>
          </a:ln>
          <a:effectLst/>
        </p:spPr>
        <p:txBody>
          <a:bodyPr wrap="none" anchor="ctr"/>
          <a:lstStyle/>
          <a:p>
            <a:pPr algn="ctr">
              <a:defRPr/>
            </a:pPr>
            <a:r>
              <a:rPr lang="zh-CN" altLang="en-US" sz="2800">
                <a:solidFill>
                  <a:schemeClr val="bg1"/>
                </a:solidFill>
                <a:ea typeface="楷体_GB2312" pitchFamily="49" charset="-122"/>
              </a:rPr>
              <a:t>开场白</a:t>
            </a:r>
          </a:p>
        </p:txBody>
      </p:sp>
      <p:sp>
        <p:nvSpPr>
          <p:cNvPr id="25619" name="Oval 19"/>
          <p:cNvSpPr>
            <a:spLocks noChangeArrowheads="1"/>
          </p:cNvSpPr>
          <p:nvPr/>
        </p:nvSpPr>
        <p:spPr bwMode="auto">
          <a:xfrm>
            <a:off x="3708400" y="4005263"/>
            <a:ext cx="1655763" cy="1008062"/>
          </a:xfrm>
          <a:prstGeom prst="ellipse">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9525">
            <a:noFill/>
            <a:round/>
            <a:headEnd/>
            <a:tailEnd/>
          </a:ln>
          <a:effectLst/>
        </p:spPr>
        <p:txBody>
          <a:bodyPr wrap="none" anchor="ctr"/>
          <a:lstStyle/>
          <a:p>
            <a:pPr algn="ctr">
              <a:defRPr/>
            </a:pPr>
            <a:r>
              <a:rPr lang="zh-CN" altLang="en-US" sz="2800">
                <a:solidFill>
                  <a:schemeClr val="bg1"/>
                </a:solidFill>
                <a:ea typeface="楷体_GB2312" pitchFamily="49" charset="-122"/>
              </a:rPr>
              <a:t>课 程</a:t>
            </a:r>
          </a:p>
          <a:p>
            <a:pPr algn="ctr">
              <a:defRPr/>
            </a:pPr>
            <a:r>
              <a:rPr lang="zh-CN" altLang="en-US" sz="2800">
                <a:solidFill>
                  <a:schemeClr val="bg1"/>
                </a:solidFill>
                <a:ea typeface="楷体_GB2312" pitchFamily="49" charset="-122"/>
              </a:rPr>
              <a:t>大 纲</a:t>
            </a:r>
          </a:p>
        </p:txBody>
      </p:sp>
      <p:sp>
        <p:nvSpPr>
          <p:cNvPr id="25620" name="Oval 20"/>
          <p:cNvSpPr>
            <a:spLocks noChangeArrowheads="1"/>
          </p:cNvSpPr>
          <p:nvPr/>
        </p:nvSpPr>
        <p:spPr bwMode="auto">
          <a:xfrm>
            <a:off x="5580063" y="4005263"/>
            <a:ext cx="1584325" cy="1008062"/>
          </a:xfrm>
          <a:prstGeom prst="ellipse">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9525">
            <a:noFill/>
            <a:round/>
            <a:headEnd/>
            <a:tailEnd/>
          </a:ln>
          <a:effectLst/>
        </p:spPr>
        <p:txBody>
          <a:bodyPr wrap="none" anchor="ctr"/>
          <a:lstStyle/>
          <a:p>
            <a:pPr algn="ctr">
              <a:defRPr/>
            </a:pPr>
            <a:r>
              <a:rPr lang="zh-CN" altLang="en-US" sz="2800">
                <a:solidFill>
                  <a:schemeClr val="bg1"/>
                </a:solidFill>
                <a:ea typeface="楷体_GB2312" pitchFamily="49" charset="-122"/>
              </a:rPr>
              <a:t>课 程</a:t>
            </a:r>
          </a:p>
          <a:p>
            <a:pPr algn="ctr">
              <a:defRPr/>
            </a:pPr>
            <a:r>
              <a:rPr lang="zh-CN" altLang="en-US" sz="2800">
                <a:solidFill>
                  <a:schemeClr val="bg1"/>
                </a:solidFill>
                <a:ea typeface="楷体_GB2312" pitchFamily="49" charset="-122"/>
              </a:rPr>
              <a:t>内 容</a:t>
            </a:r>
          </a:p>
        </p:txBody>
      </p:sp>
      <p:sp>
        <p:nvSpPr>
          <p:cNvPr id="25621" name="Oval 21"/>
          <p:cNvSpPr>
            <a:spLocks noChangeArrowheads="1"/>
          </p:cNvSpPr>
          <p:nvPr/>
        </p:nvSpPr>
        <p:spPr bwMode="auto">
          <a:xfrm>
            <a:off x="7235825" y="4076700"/>
            <a:ext cx="1512888" cy="936625"/>
          </a:xfrm>
          <a:prstGeom prst="ellipse">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9525">
            <a:noFill/>
            <a:round/>
            <a:headEnd/>
            <a:tailEnd/>
          </a:ln>
          <a:effectLst/>
        </p:spPr>
        <p:txBody>
          <a:bodyPr wrap="none" anchor="ctr"/>
          <a:lstStyle/>
          <a:p>
            <a:pPr algn="ctr">
              <a:defRPr/>
            </a:pPr>
            <a:r>
              <a:rPr lang="zh-CN" altLang="en-US" sz="3600">
                <a:solidFill>
                  <a:schemeClr val="bg1"/>
                </a:solidFill>
                <a:ea typeface="楷体_GB2312" pitchFamily="49" charset="-122"/>
              </a:rPr>
              <a:t>结语</a:t>
            </a:r>
          </a:p>
        </p:txBody>
      </p:sp>
      <p:sp>
        <p:nvSpPr>
          <p:cNvPr id="44045" name="AutoShape 23"/>
          <p:cNvSpPr>
            <a:spLocks noChangeArrowheads="1"/>
          </p:cNvSpPr>
          <p:nvPr/>
        </p:nvSpPr>
        <p:spPr bwMode="auto">
          <a:xfrm>
            <a:off x="900113" y="3355975"/>
            <a:ext cx="287337" cy="360363"/>
          </a:xfrm>
          <a:prstGeom prst="downArrow">
            <a:avLst>
              <a:gd name="adj1" fmla="val 50000"/>
              <a:gd name="adj2" fmla="val 31354"/>
            </a:avLst>
          </a:prstGeom>
          <a:solidFill>
            <a:srgbClr val="E95E11"/>
          </a:solidFill>
          <a:ln w="9525">
            <a:noFill/>
            <a:miter lim="800000"/>
            <a:headEnd/>
            <a:tailEnd/>
          </a:ln>
        </p:spPr>
        <p:txBody>
          <a:bodyPr vert="eaVert" wrap="none" anchor="ctr"/>
          <a:lstStyle/>
          <a:p>
            <a:endParaRPr lang="zh-CN" altLang="en-US"/>
          </a:p>
        </p:txBody>
      </p:sp>
      <p:sp>
        <p:nvSpPr>
          <p:cNvPr id="25624" name="AutoShape 24"/>
          <p:cNvSpPr>
            <a:spLocks noChangeArrowheads="1"/>
          </p:cNvSpPr>
          <p:nvPr/>
        </p:nvSpPr>
        <p:spPr bwMode="auto">
          <a:xfrm>
            <a:off x="2628900" y="3355975"/>
            <a:ext cx="287338" cy="360363"/>
          </a:xfrm>
          <a:prstGeom prst="downArrow">
            <a:avLst>
              <a:gd name="adj1" fmla="val 50000"/>
              <a:gd name="adj2" fmla="val 31354"/>
            </a:avLst>
          </a:prstGeom>
          <a:solidFill>
            <a:srgbClr val="E95E11"/>
          </a:solidFill>
          <a:ln w="9525">
            <a:noFill/>
            <a:miter lim="800000"/>
            <a:headEnd/>
            <a:tailEnd/>
          </a:ln>
        </p:spPr>
        <p:txBody>
          <a:bodyPr vert="eaVert" wrap="none" anchor="ctr"/>
          <a:lstStyle/>
          <a:p>
            <a:endParaRPr lang="zh-CN" altLang="en-US"/>
          </a:p>
        </p:txBody>
      </p:sp>
      <p:sp>
        <p:nvSpPr>
          <p:cNvPr id="25625" name="AutoShape 25"/>
          <p:cNvSpPr>
            <a:spLocks noChangeArrowheads="1"/>
          </p:cNvSpPr>
          <p:nvPr/>
        </p:nvSpPr>
        <p:spPr bwMode="auto">
          <a:xfrm>
            <a:off x="4356100" y="3357563"/>
            <a:ext cx="287338" cy="360362"/>
          </a:xfrm>
          <a:prstGeom prst="downArrow">
            <a:avLst>
              <a:gd name="adj1" fmla="val 50000"/>
              <a:gd name="adj2" fmla="val 31353"/>
            </a:avLst>
          </a:prstGeom>
          <a:solidFill>
            <a:srgbClr val="E95E11"/>
          </a:solidFill>
          <a:ln w="9525">
            <a:noFill/>
            <a:miter lim="800000"/>
            <a:headEnd/>
            <a:tailEnd/>
          </a:ln>
        </p:spPr>
        <p:txBody>
          <a:bodyPr vert="eaVert" wrap="none" anchor="ctr"/>
          <a:lstStyle/>
          <a:p>
            <a:endParaRPr lang="zh-CN" altLang="en-US"/>
          </a:p>
        </p:txBody>
      </p:sp>
      <p:sp>
        <p:nvSpPr>
          <p:cNvPr id="25626" name="AutoShape 26"/>
          <p:cNvSpPr>
            <a:spLocks noChangeArrowheads="1"/>
          </p:cNvSpPr>
          <p:nvPr/>
        </p:nvSpPr>
        <p:spPr bwMode="auto">
          <a:xfrm>
            <a:off x="6156325" y="3357563"/>
            <a:ext cx="287338" cy="360362"/>
          </a:xfrm>
          <a:prstGeom prst="downArrow">
            <a:avLst>
              <a:gd name="adj1" fmla="val 50000"/>
              <a:gd name="adj2" fmla="val 31353"/>
            </a:avLst>
          </a:prstGeom>
          <a:solidFill>
            <a:srgbClr val="E95E11"/>
          </a:solidFill>
          <a:ln w="9525">
            <a:noFill/>
            <a:miter lim="800000"/>
            <a:headEnd/>
            <a:tailEnd/>
          </a:ln>
        </p:spPr>
        <p:txBody>
          <a:bodyPr vert="eaVert" wrap="none" anchor="ctr"/>
          <a:lstStyle/>
          <a:p>
            <a:endParaRPr lang="zh-CN" altLang="en-US"/>
          </a:p>
        </p:txBody>
      </p:sp>
      <p:sp>
        <p:nvSpPr>
          <p:cNvPr id="44049" name="AutoShape 27"/>
          <p:cNvSpPr>
            <a:spLocks noChangeArrowheads="1"/>
          </p:cNvSpPr>
          <p:nvPr/>
        </p:nvSpPr>
        <p:spPr bwMode="auto">
          <a:xfrm>
            <a:off x="7956550" y="3357563"/>
            <a:ext cx="287338" cy="360362"/>
          </a:xfrm>
          <a:prstGeom prst="downArrow">
            <a:avLst>
              <a:gd name="adj1" fmla="val 50000"/>
              <a:gd name="adj2" fmla="val 31353"/>
            </a:avLst>
          </a:prstGeom>
          <a:solidFill>
            <a:srgbClr val="E95E11"/>
          </a:solidFill>
          <a:ln w="9525">
            <a:noFill/>
            <a:miter lim="800000"/>
            <a:headEnd/>
            <a:tailEnd/>
          </a:ln>
        </p:spPr>
        <p:txBody>
          <a:bodyPr vert="eaVert" wrap="none" anchor="ctr"/>
          <a:lstStyle/>
          <a:p>
            <a:endParaRPr lang="zh-CN" altLang="en-US"/>
          </a:p>
        </p:txBody>
      </p:sp>
      <p:sp>
        <p:nvSpPr>
          <p:cNvPr id="25628" name="AutoShape 28"/>
          <p:cNvSpPr>
            <a:spLocks noChangeArrowheads="1"/>
          </p:cNvSpPr>
          <p:nvPr/>
        </p:nvSpPr>
        <p:spPr bwMode="auto">
          <a:xfrm>
            <a:off x="900113" y="3357563"/>
            <a:ext cx="287337" cy="360362"/>
          </a:xfrm>
          <a:prstGeom prst="downArrow">
            <a:avLst>
              <a:gd name="adj1" fmla="val 50000"/>
              <a:gd name="adj2" fmla="val 31354"/>
            </a:avLst>
          </a:prstGeom>
          <a:solidFill>
            <a:srgbClr val="E95E11"/>
          </a:solidFill>
          <a:ln w="9525">
            <a:noFill/>
            <a:miter lim="800000"/>
            <a:headEnd/>
            <a:tailEnd/>
          </a:ln>
        </p:spPr>
        <p:txBody>
          <a:bodyPr vert="eaVert" wrap="none" anchor="ct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5628"/>
                                        </p:tgtEl>
                                        <p:attrNameLst>
                                          <p:attrName>style.visibility</p:attrName>
                                        </p:attrNameLst>
                                      </p:cBhvr>
                                      <p:to>
                                        <p:strVal val="visible"/>
                                      </p:to>
                                    </p:set>
                                    <p:animEffect transition="in" filter="wedge">
                                      <p:cBhvr>
                                        <p:cTn id="7" dur="2000"/>
                                        <p:tgtEl>
                                          <p:spTgt spid="25628"/>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25616"/>
                                        </p:tgtEl>
                                        <p:attrNameLst>
                                          <p:attrName>style.visibility</p:attrName>
                                        </p:attrNameLst>
                                      </p:cBhvr>
                                      <p:to>
                                        <p:strVal val="visible"/>
                                      </p:to>
                                    </p:set>
                                    <p:animEffect transition="in" filter="wedge">
                                      <p:cBhvr>
                                        <p:cTn id="10" dur="2000"/>
                                        <p:tgtEl>
                                          <p:spTgt spid="25616"/>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6" fill="hold" grpId="0" nodeType="clickEffect">
                                  <p:stCondLst>
                                    <p:cond delay="0"/>
                                  </p:stCondLst>
                                  <p:childTnLst>
                                    <p:set>
                                      <p:cBhvr>
                                        <p:cTn id="14" dur="1" fill="hold">
                                          <p:stCondLst>
                                            <p:cond delay="0"/>
                                          </p:stCondLst>
                                        </p:cTn>
                                        <p:tgtEl>
                                          <p:spTgt spid="25624"/>
                                        </p:tgtEl>
                                        <p:attrNameLst>
                                          <p:attrName>style.visibility</p:attrName>
                                        </p:attrNameLst>
                                      </p:cBhvr>
                                      <p:to>
                                        <p:strVal val="visible"/>
                                      </p:to>
                                    </p:set>
                                    <p:animEffect transition="in" filter="barn(inHorizontal)">
                                      <p:cBhvr>
                                        <p:cTn id="15" dur="500"/>
                                        <p:tgtEl>
                                          <p:spTgt spid="25624"/>
                                        </p:tgtEl>
                                      </p:cBhvr>
                                    </p:animEffect>
                                  </p:childTnLst>
                                </p:cTn>
                              </p:par>
                              <p:par>
                                <p:cTn id="16" presetID="16" presetClass="entr" presetSubtype="26" fill="hold" grpId="0" nodeType="withEffect">
                                  <p:stCondLst>
                                    <p:cond delay="0"/>
                                  </p:stCondLst>
                                  <p:childTnLst>
                                    <p:set>
                                      <p:cBhvr>
                                        <p:cTn id="17" dur="1" fill="hold">
                                          <p:stCondLst>
                                            <p:cond delay="0"/>
                                          </p:stCondLst>
                                        </p:cTn>
                                        <p:tgtEl>
                                          <p:spTgt spid="25617"/>
                                        </p:tgtEl>
                                        <p:attrNameLst>
                                          <p:attrName>style.visibility</p:attrName>
                                        </p:attrNameLst>
                                      </p:cBhvr>
                                      <p:to>
                                        <p:strVal val="visible"/>
                                      </p:to>
                                    </p:set>
                                    <p:animEffect transition="in" filter="barn(inHorizontal)">
                                      <p:cBhvr>
                                        <p:cTn id="18" dur="500"/>
                                        <p:tgtEl>
                                          <p:spTgt spid="2561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iterate type="lt">
                                    <p:tmPct val="5000"/>
                                  </p:iterate>
                                  <p:childTnLst>
                                    <p:set>
                                      <p:cBhvr>
                                        <p:cTn id="22" dur="1" fill="hold">
                                          <p:stCondLst>
                                            <p:cond delay="0"/>
                                          </p:stCondLst>
                                        </p:cTn>
                                        <p:tgtEl>
                                          <p:spTgt spid="25625"/>
                                        </p:tgtEl>
                                        <p:attrNameLst>
                                          <p:attrName>style.visibility</p:attrName>
                                        </p:attrNameLst>
                                      </p:cBhvr>
                                      <p:to>
                                        <p:strVal val="visible"/>
                                      </p:to>
                                    </p:set>
                                    <p:anim calcmode="lin" valueType="num">
                                      <p:cBhvr>
                                        <p:cTn id="23" dur="1000" fill="hold"/>
                                        <p:tgtEl>
                                          <p:spTgt spid="25625"/>
                                        </p:tgtEl>
                                        <p:attrNameLst>
                                          <p:attrName>ppt_w</p:attrName>
                                        </p:attrNameLst>
                                      </p:cBhvr>
                                      <p:tavLst>
                                        <p:tav tm="0">
                                          <p:val>
                                            <p:fltVal val="0"/>
                                          </p:val>
                                        </p:tav>
                                        <p:tav tm="100000">
                                          <p:val>
                                            <p:strVal val="#ppt_w"/>
                                          </p:val>
                                        </p:tav>
                                      </p:tavLst>
                                    </p:anim>
                                    <p:anim calcmode="lin" valueType="num">
                                      <p:cBhvr>
                                        <p:cTn id="24" dur="1000" fill="hold"/>
                                        <p:tgtEl>
                                          <p:spTgt spid="25625"/>
                                        </p:tgtEl>
                                        <p:attrNameLst>
                                          <p:attrName>ppt_h</p:attrName>
                                        </p:attrNameLst>
                                      </p:cBhvr>
                                      <p:tavLst>
                                        <p:tav tm="0">
                                          <p:val>
                                            <p:fltVal val="0"/>
                                          </p:val>
                                        </p:tav>
                                        <p:tav tm="100000">
                                          <p:val>
                                            <p:strVal val="#ppt_h"/>
                                          </p:val>
                                        </p:tav>
                                      </p:tavLst>
                                    </p:anim>
                                    <p:anim calcmode="lin" valueType="num">
                                      <p:cBhvr>
                                        <p:cTn id="25" dur="1000" fill="hold"/>
                                        <p:tgtEl>
                                          <p:spTgt spid="25625"/>
                                        </p:tgtEl>
                                        <p:attrNameLst>
                                          <p:attrName>style.rotation</p:attrName>
                                        </p:attrNameLst>
                                      </p:cBhvr>
                                      <p:tavLst>
                                        <p:tav tm="0">
                                          <p:val>
                                            <p:fltVal val="90"/>
                                          </p:val>
                                        </p:tav>
                                        <p:tav tm="100000">
                                          <p:val>
                                            <p:fltVal val="0"/>
                                          </p:val>
                                        </p:tav>
                                      </p:tavLst>
                                    </p:anim>
                                    <p:animEffect transition="in" filter="fade">
                                      <p:cBhvr>
                                        <p:cTn id="26" dur="1000"/>
                                        <p:tgtEl>
                                          <p:spTgt spid="25625"/>
                                        </p:tgtEl>
                                      </p:cBhvr>
                                    </p:animEffect>
                                  </p:childTnLst>
                                </p:cTn>
                              </p:par>
                              <p:par>
                                <p:cTn id="27" presetID="31" presetClass="entr" presetSubtype="0" fill="hold" grpId="0" nodeType="withEffect">
                                  <p:stCondLst>
                                    <p:cond delay="0"/>
                                  </p:stCondLst>
                                  <p:iterate type="lt">
                                    <p:tmPct val="5000"/>
                                  </p:iterate>
                                  <p:childTnLst>
                                    <p:set>
                                      <p:cBhvr>
                                        <p:cTn id="28" dur="1" fill="hold">
                                          <p:stCondLst>
                                            <p:cond delay="0"/>
                                          </p:stCondLst>
                                        </p:cTn>
                                        <p:tgtEl>
                                          <p:spTgt spid="25619"/>
                                        </p:tgtEl>
                                        <p:attrNameLst>
                                          <p:attrName>style.visibility</p:attrName>
                                        </p:attrNameLst>
                                      </p:cBhvr>
                                      <p:to>
                                        <p:strVal val="visible"/>
                                      </p:to>
                                    </p:set>
                                    <p:anim calcmode="lin" valueType="num">
                                      <p:cBhvr>
                                        <p:cTn id="29" dur="1000" fill="hold"/>
                                        <p:tgtEl>
                                          <p:spTgt spid="25619"/>
                                        </p:tgtEl>
                                        <p:attrNameLst>
                                          <p:attrName>ppt_w</p:attrName>
                                        </p:attrNameLst>
                                      </p:cBhvr>
                                      <p:tavLst>
                                        <p:tav tm="0">
                                          <p:val>
                                            <p:fltVal val="0"/>
                                          </p:val>
                                        </p:tav>
                                        <p:tav tm="100000">
                                          <p:val>
                                            <p:strVal val="#ppt_w"/>
                                          </p:val>
                                        </p:tav>
                                      </p:tavLst>
                                    </p:anim>
                                    <p:anim calcmode="lin" valueType="num">
                                      <p:cBhvr>
                                        <p:cTn id="30" dur="1000" fill="hold"/>
                                        <p:tgtEl>
                                          <p:spTgt spid="25619"/>
                                        </p:tgtEl>
                                        <p:attrNameLst>
                                          <p:attrName>ppt_h</p:attrName>
                                        </p:attrNameLst>
                                      </p:cBhvr>
                                      <p:tavLst>
                                        <p:tav tm="0">
                                          <p:val>
                                            <p:fltVal val="0"/>
                                          </p:val>
                                        </p:tav>
                                        <p:tav tm="100000">
                                          <p:val>
                                            <p:strVal val="#ppt_h"/>
                                          </p:val>
                                        </p:tav>
                                      </p:tavLst>
                                    </p:anim>
                                    <p:anim calcmode="lin" valueType="num">
                                      <p:cBhvr>
                                        <p:cTn id="31" dur="1000" fill="hold"/>
                                        <p:tgtEl>
                                          <p:spTgt spid="25619"/>
                                        </p:tgtEl>
                                        <p:attrNameLst>
                                          <p:attrName>style.rotation</p:attrName>
                                        </p:attrNameLst>
                                      </p:cBhvr>
                                      <p:tavLst>
                                        <p:tav tm="0">
                                          <p:val>
                                            <p:fltVal val="90"/>
                                          </p:val>
                                        </p:tav>
                                        <p:tav tm="100000">
                                          <p:val>
                                            <p:fltVal val="0"/>
                                          </p:val>
                                        </p:tav>
                                      </p:tavLst>
                                    </p:anim>
                                    <p:animEffect transition="in" filter="fade">
                                      <p:cBhvr>
                                        <p:cTn id="32" dur="1000"/>
                                        <p:tgtEl>
                                          <p:spTgt spid="25619"/>
                                        </p:tgtEl>
                                      </p:cBhvr>
                                    </p:animEffect>
                                  </p:childTnLst>
                                </p:cTn>
                              </p:par>
                            </p:childTnLst>
                          </p:cTn>
                        </p:par>
                      </p:childTnLst>
                    </p:cTn>
                  </p:par>
                  <p:par>
                    <p:cTn id="33" fill="hold">
                      <p:stCondLst>
                        <p:cond delay="indefinite"/>
                      </p:stCondLst>
                      <p:childTnLst>
                        <p:par>
                          <p:cTn id="34" fill="hold">
                            <p:stCondLst>
                              <p:cond delay="0"/>
                            </p:stCondLst>
                            <p:childTnLst>
                              <p:par>
                                <p:cTn id="35" presetID="51" presetClass="entr" presetSubtype="0" fill="hold" grpId="0" nodeType="clickEffect">
                                  <p:stCondLst>
                                    <p:cond delay="0"/>
                                  </p:stCondLst>
                                  <p:childTnLst>
                                    <p:set>
                                      <p:cBhvr>
                                        <p:cTn id="36" dur="1" fill="hold">
                                          <p:stCondLst>
                                            <p:cond delay="0"/>
                                          </p:stCondLst>
                                        </p:cTn>
                                        <p:tgtEl>
                                          <p:spTgt spid="25626"/>
                                        </p:tgtEl>
                                        <p:attrNameLst>
                                          <p:attrName>style.visibility</p:attrName>
                                        </p:attrNameLst>
                                      </p:cBhvr>
                                      <p:to>
                                        <p:strVal val="visible"/>
                                      </p:to>
                                    </p:set>
                                    <p:animEffect transition="in" filter="fade">
                                      <p:cBhvr>
                                        <p:cTn id="37" dur="770" decel="100000"/>
                                        <p:tgtEl>
                                          <p:spTgt spid="25626"/>
                                        </p:tgtEl>
                                      </p:cBhvr>
                                    </p:animEffect>
                                    <p:animScale>
                                      <p:cBhvr>
                                        <p:cTn id="38" dur="770" decel="100000"/>
                                        <p:tgtEl>
                                          <p:spTgt spid="25626"/>
                                        </p:tgtEl>
                                      </p:cBhvr>
                                      <p:from x="10000" y="10000"/>
                                      <p:to x="200000" y="450000"/>
                                    </p:animScale>
                                    <p:animScale>
                                      <p:cBhvr>
                                        <p:cTn id="39" dur="1230" accel="100000" fill="hold">
                                          <p:stCondLst>
                                            <p:cond delay="770"/>
                                          </p:stCondLst>
                                        </p:cTn>
                                        <p:tgtEl>
                                          <p:spTgt spid="25626"/>
                                        </p:tgtEl>
                                      </p:cBhvr>
                                      <p:from x="200000" y="450000"/>
                                      <p:to x="100000" y="100000"/>
                                    </p:animScale>
                                    <p:set>
                                      <p:cBhvr>
                                        <p:cTn id="40" dur="770" fill="hold"/>
                                        <p:tgtEl>
                                          <p:spTgt spid="25626"/>
                                        </p:tgtEl>
                                        <p:attrNameLst>
                                          <p:attrName>ppt_x</p:attrName>
                                        </p:attrNameLst>
                                      </p:cBhvr>
                                      <p:to>
                                        <p:strVal val="(0.5)"/>
                                      </p:to>
                                    </p:set>
                                    <p:anim from="(0.5)" to="(#ppt_x)" calcmode="lin" valueType="num">
                                      <p:cBhvr>
                                        <p:cTn id="41" dur="1230" accel="100000" fill="hold">
                                          <p:stCondLst>
                                            <p:cond delay="770"/>
                                          </p:stCondLst>
                                        </p:cTn>
                                        <p:tgtEl>
                                          <p:spTgt spid="25626"/>
                                        </p:tgtEl>
                                        <p:attrNameLst>
                                          <p:attrName>ppt_x</p:attrName>
                                        </p:attrNameLst>
                                      </p:cBhvr>
                                    </p:anim>
                                    <p:set>
                                      <p:cBhvr>
                                        <p:cTn id="42" dur="770" fill="hold"/>
                                        <p:tgtEl>
                                          <p:spTgt spid="25626"/>
                                        </p:tgtEl>
                                        <p:attrNameLst>
                                          <p:attrName>ppt_y</p:attrName>
                                        </p:attrNameLst>
                                      </p:cBhvr>
                                      <p:to>
                                        <p:strVal val="(#ppt_y+0.4)"/>
                                      </p:to>
                                    </p:set>
                                    <p:anim from="(#ppt_y+0.4)" to="(#ppt_y)" calcmode="lin" valueType="num">
                                      <p:cBhvr>
                                        <p:cTn id="43" dur="1230" accel="100000" fill="hold">
                                          <p:stCondLst>
                                            <p:cond delay="770"/>
                                          </p:stCondLst>
                                        </p:cTn>
                                        <p:tgtEl>
                                          <p:spTgt spid="25626"/>
                                        </p:tgtEl>
                                        <p:attrNameLst>
                                          <p:attrName>ppt_y</p:attrName>
                                        </p:attrNameLst>
                                      </p:cBhvr>
                                    </p:anim>
                                  </p:childTnLst>
                                </p:cTn>
                              </p:par>
                              <p:par>
                                <p:cTn id="44" presetID="51" presetClass="entr" presetSubtype="0" fill="hold" grpId="0" nodeType="withEffect">
                                  <p:stCondLst>
                                    <p:cond delay="0"/>
                                  </p:stCondLst>
                                  <p:childTnLst>
                                    <p:set>
                                      <p:cBhvr>
                                        <p:cTn id="45" dur="1" fill="hold">
                                          <p:stCondLst>
                                            <p:cond delay="0"/>
                                          </p:stCondLst>
                                        </p:cTn>
                                        <p:tgtEl>
                                          <p:spTgt spid="25620"/>
                                        </p:tgtEl>
                                        <p:attrNameLst>
                                          <p:attrName>style.visibility</p:attrName>
                                        </p:attrNameLst>
                                      </p:cBhvr>
                                      <p:to>
                                        <p:strVal val="visible"/>
                                      </p:to>
                                    </p:set>
                                    <p:animEffect transition="in" filter="fade">
                                      <p:cBhvr>
                                        <p:cTn id="46" dur="770" decel="100000"/>
                                        <p:tgtEl>
                                          <p:spTgt spid="25620"/>
                                        </p:tgtEl>
                                      </p:cBhvr>
                                    </p:animEffect>
                                    <p:animScale>
                                      <p:cBhvr>
                                        <p:cTn id="47" dur="770" decel="100000"/>
                                        <p:tgtEl>
                                          <p:spTgt spid="25620"/>
                                        </p:tgtEl>
                                      </p:cBhvr>
                                      <p:from x="10000" y="10000"/>
                                      <p:to x="200000" y="450000"/>
                                    </p:animScale>
                                    <p:animScale>
                                      <p:cBhvr>
                                        <p:cTn id="48" dur="1230" accel="100000" fill="hold">
                                          <p:stCondLst>
                                            <p:cond delay="770"/>
                                          </p:stCondLst>
                                        </p:cTn>
                                        <p:tgtEl>
                                          <p:spTgt spid="25620"/>
                                        </p:tgtEl>
                                      </p:cBhvr>
                                      <p:from x="200000" y="450000"/>
                                      <p:to x="100000" y="100000"/>
                                    </p:animScale>
                                    <p:set>
                                      <p:cBhvr>
                                        <p:cTn id="49" dur="770" fill="hold"/>
                                        <p:tgtEl>
                                          <p:spTgt spid="25620"/>
                                        </p:tgtEl>
                                        <p:attrNameLst>
                                          <p:attrName>ppt_x</p:attrName>
                                        </p:attrNameLst>
                                      </p:cBhvr>
                                      <p:to>
                                        <p:strVal val="(0.5)"/>
                                      </p:to>
                                    </p:set>
                                    <p:anim from="(0.5)" to="(#ppt_x)" calcmode="lin" valueType="num">
                                      <p:cBhvr>
                                        <p:cTn id="50" dur="1230" accel="100000" fill="hold">
                                          <p:stCondLst>
                                            <p:cond delay="770"/>
                                          </p:stCondLst>
                                        </p:cTn>
                                        <p:tgtEl>
                                          <p:spTgt spid="25620"/>
                                        </p:tgtEl>
                                        <p:attrNameLst>
                                          <p:attrName>ppt_x</p:attrName>
                                        </p:attrNameLst>
                                      </p:cBhvr>
                                    </p:anim>
                                    <p:set>
                                      <p:cBhvr>
                                        <p:cTn id="51" dur="770" fill="hold"/>
                                        <p:tgtEl>
                                          <p:spTgt spid="25620"/>
                                        </p:tgtEl>
                                        <p:attrNameLst>
                                          <p:attrName>ppt_y</p:attrName>
                                        </p:attrNameLst>
                                      </p:cBhvr>
                                      <p:to>
                                        <p:strVal val="(#ppt_y+0.4)"/>
                                      </p:to>
                                    </p:set>
                                    <p:anim from="(#ppt_y+0.4)" to="(#ppt_y)" calcmode="lin" valueType="num">
                                      <p:cBhvr>
                                        <p:cTn id="52" dur="1230" accel="100000" fill="hold">
                                          <p:stCondLst>
                                            <p:cond delay="770"/>
                                          </p:stCondLst>
                                        </p:cTn>
                                        <p:tgtEl>
                                          <p:spTgt spid="25620"/>
                                        </p:tgtEl>
                                        <p:attrNameLst>
                                          <p:attrName>ppt_y</p:attrName>
                                        </p:attrNameLst>
                                      </p:cBhvr>
                                    </p:anim>
                                  </p:childTnLst>
                                </p:cTn>
                              </p:par>
                            </p:childTnLst>
                          </p:cTn>
                        </p:par>
                      </p:childTnLst>
                    </p:cTn>
                  </p:par>
                  <p:par>
                    <p:cTn id="53" fill="hold">
                      <p:stCondLst>
                        <p:cond delay="indefinite"/>
                      </p:stCondLst>
                      <p:childTnLst>
                        <p:par>
                          <p:cTn id="54" fill="hold">
                            <p:stCondLst>
                              <p:cond delay="0"/>
                            </p:stCondLst>
                            <p:childTnLst>
                              <p:par>
                                <p:cTn id="55" presetID="26" presetClass="entr" presetSubtype="0" fill="hold" grpId="0" nodeType="clickEffect">
                                  <p:stCondLst>
                                    <p:cond delay="0"/>
                                  </p:stCondLst>
                                  <p:childTnLst>
                                    <p:set>
                                      <p:cBhvr>
                                        <p:cTn id="56" dur="1" fill="hold">
                                          <p:stCondLst>
                                            <p:cond delay="0"/>
                                          </p:stCondLst>
                                        </p:cTn>
                                        <p:tgtEl>
                                          <p:spTgt spid="25621"/>
                                        </p:tgtEl>
                                        <p:attrNameLst>
                                          <p:attrName>style.visibility</p:attrName>
                                        </p:attrNameLst>
                                      </p:cBhvr>
                                      <p:to>
                                        <p:strVal val="visible"/>
                                      </p:to>
                                    </p:set>
                                    <p:animEffect transition="in" filter="wipe(down)">
                                      <p:cBhvr>
                                        <p:cTn id="57" dur="580">
                                          <p:stCondLst>
                                            <p:cond delay="0"/>
                                          </p:stCondLst>
                                        </p:cTn>
                                        <p:tgtEl>
                                          <p:spTgt spid="25621"/>
                                        </p:tgtEl>
                                      </p:cBhvr>
                                    </p:animEffect>
                                    <p:anim calcmode="lin" valueType="num">
                                      <p:cBhvr>
                                        <p:cTn id="58" dur="1822" tmFilter="0,0; 0.14,0.36; 0.43,0.73; 0.71,0.91; 1.0,1.0">
                                          <p:stCondLst>
                                            <p:cond delay="0"/>
                                          </p:stCondLst>
                                        </p:cTn>
                                        <p:tgtEl>
                                          <p:spTgt spid="25621"/>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25621"/>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25621"/>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25621"/>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25621"/>
                                        </p:tgtEl>
                                        <p:attrNameLst>
                                          <p:attrName>ppt_y</p:attrName>
                                        </p:attrNameLst>
                                      </p:cBhvr>
                                      <p:tavLst>
                                        <p:tav tm="0" fmla="#ppt_y-sin(pi*$)/81">
                                          <p:val>
                                            <p:fltVal val="0"/>
                                          </p:val>
                                        </p:tav>
                                        <p:tav tm="100000">
                                          <p:val>
                                            <p:fltVal val="1"/>
                                          </p:val>
                                        </p:tav>
                                      </p:tavLst>
                                    </p:anim>
                                    <p:animScale>
                                      <p:cBhvr>
                                        <p:cTn id="63" dur="26">
                                          <p:stCondLst>
                                            <p:cond delay="650"/>
                                          </p:stCondLst>
                                        </p:cTn>
                                        <p:tgtEl>
                                          <p:spTgt spid="25621"/>
                                        </p:tgtEl>
                                      </p:cBhvr>
                                      <p:to x="100000" y="60000"/>
                                    </p:animScale>
                                    <p:animScale>
                                      <p:cBhvr>
                                        <p:cTn id="64" dur="166" decel="50000">
                                          <p:stCondLst>
                                            <p:cond delay="676"/>
                                          </p:stCondLst>
                                        </p:cTn>
                                        <p:tgtEl>
                                          <p:spTgt spid="25621"/>
                                        </p:tgtEl>
                                      </p:cBhvr>
                                      <p:to x="100000" y="100000"/>
                                    </p:animScale>
                                    <p:animScale>
                                      <p:cBhvr>
                                        <p:cTn id="65" dur="26">
                                          <p:stCondLst>
                                            <p:cond delay="1312"/>
                                          </p:stCondLst>
                                        </p:cTn>
                                        <p:tgtEl>
                                          <p:spTgt spid="25621"/>
                                        </p:tgtEl>
                                      </p:cBhvr>
                                      <p:to x="100000" y="80000"/>
                                    </p:animScale>
                                    <p:animScale>
                                      <p:cBhvr>
                                        <p:cTn id="66" dur="166" decel="50000">
                                          <p:stCondLst>
                                            <p:cond delay="1338"/>
                                          </p:stCondLst>
                                        </p:cTn>
                                        <p:tgtEl>
                                          <p:spTgt spid="25621"/>
                                        </p:tgtEl>
                                      </p:cBhvr>
                                      <p:to x="100000" y="100000"/>
                                    </p:animScale>
                                    <p:animScale>
                                      <p:cBhvr>
                                        <p:cTn id="67" dur="26">
                                          <p:stCondLst>
                                            <p:cond delay="1642"/>
                                          </p:stCondLst>
                                        </p:cTn>
                                        <p:tgtEl>
                                          <p:spTgt spid="25621"/>
                                        </p:tgtEl>
                                      </p:cBhvr>
                                      <p:to x="100000" y="90000"/>
                                    </p:animScale>
                                    <p:animScale>
                                      <p:cBhvr>
                                        <p:cTn id="68" dur="166" decel="50000">
                                          <p:stCondLst>
                                            <p:cond delay="1668"/>
                                          </p:stCondLst>
                                        </p:cTn>
                                        <p:tgtEl>
                                          <p:spTgt spid="25621"/>
                                        </p:tgtEl>
                                      </p:cBhvr>
                                      <p:to x="100000" y="100000"/>
                                    </p:animScale>
                                    <p:animScale>
                                      <p:cBhvr>
                                        <p:cTn id="69" dur="26">
                                          <p:stCondLst>
                                            <p:cond delay="1808"/>
                                          </p:stCondLst>
                                        </p:cTn>
                                        <p:tgtEl>
                                          <p:spTgt spid="25621"/>
                                        </p:tgtEl>
                                      </p:cBhvr>
                                      <p:to x="100000" y="95000"/>
                                    </p:animScale>
                                    <p:animScale>
                                      <p:cBhvr>
                                        <p:cTn id="70" dur="166" decel="50000">
                                          <p:stCondLst>
                                            <p:cond delay="1834"/>
                                          </p:stCondLst>
                                        </p:cTn>
                                        <p:tgtEl>
                                          <p:spTgt spid="256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6" grpId="0" animBg="1"/>
      <p:bldP spid="25617" grpId="0" animBg="1"/>
      <p:bldP spid="25619" grpId="0" animBg="1"/>
      <p:bldP spid="25620" grpId="0" animBg="1"/>
      <p:bldP spid="25621" grpId="0" animBg="1"/>
      <p:bldP spid="25624" grpId="0" animBg="1"/>
      <p:bldP spid="25625" grpId="0" animBg="1"/>
      <p:bldP spid="25626" grpId="0" animBg="1"/>
      <p:bldP spid="2562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bwMode="auto">
          <a:xfrm>
            <a:off x="685800" y="188913"/>
            <a:ext cx="77724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009900"/>
                </a:solidFill>
                <a:effectLst>
                  <a:outerShdw blurRad="38100" dist="38100" dir="2700000" algn="tl">
                    <a:srgbClr val="C0C0C0"/>
                  </a:outerShdw>
                </a:effectLst>
                <a:latin typeface="楷体_GB2312" pitchFamily="49" charset="-122"/>
              </a:rPr>
              <a:t>如何提升演讲能力</a:t>
            </a:r>
          </a:p>
        </p:txBody>
      </p:sp>
      <p:sp>
        <p:nvSpPr>
          <p:cNvPr id="98307" name="Rectangle 3"/>
          <p:cNvSpPr>
            <a:spLocks noGrp="1" noChangeArrowheads="1"/>
          </p:cNvSpPr>
          <p:nvPr>
            <p:ph type="body" idx="1"/>
          </p:nvPr>
        </p:nvSpPr>
        <p:spPr bwMode="auto">
          <a:xfrm>
            <a:off x="0" y="1484313"/>
            <a:ext cx="9144000" cy="5029200"/>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buFontTx/>
              <a:buNone/>
              <a:defRPr/>
            </a:pPr>
            <a:r>
              <a:rPr lang="en-US" altLang="zh-CN" smtClean="0">
                <a:latin typeface="楷体_GB2312" pitchFamily="49" charset="-122"/>
              </a:rPr>
              <a:t>           </a:t>
            </a:r>
            <a:r>
              <a:rPr lang="en-US" altLang="zh-CN" smtClean="0">
                <a:solidFill>
                  <a:srgbClr val="FF3300"/>
                </a:solidFill>
                <a:effectLst>
                  <a:outerShdw blurRad="38100" dist="38100" dir="2700000" algn="tl">
                    <a:srgbClr val="C0C0C0"/>
                  </a:outerShdw>
                </a:effectLst>
                <a:latin typeface="楷体_GB2312" pitchFamily="49" charset="-122"/>
              </a:rPr>
              <a:t>1</a:t>
            </a:r>
            <a:r>
              <a:rPr lang="zh-CN" altLang="en-US" smtClean="0">
                <a:solidFill>
                  <a:srgbClr val="FF3300"/>
                </a:solidFill>
                <a:effectLst>
                  <a:outerShdw blurRad="38100" dist="38100" dir="2700000" algn="tl">
                    <a:srgbClr val="C0C0C0"/>
                  </a:outerShdw>
                </a:effectLst>
                <a:latin typeface="楷体_GB2312" pitchFamily="49" charset="-122"/>
              </a:rPr>
              <a:t>、把握一切上台讲话的机会</a:t>
            </a:r>
          </a:p>
          <a:p>
            <a:pPr eaLnBrk="1" hangingPunct="1">
              <a:lnSpc>
                <a:spcPct val="90000"/>
              </a:lnSpc>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r>
              <a:rPr lang="zh-CN" altLang="en-US" smtClean="0">
                <a:solidFill>
                  <a:srgbClr val="FF3300"/>
                </a:solidFill>
                <a:effectLst>
                  <a:outerShdw blurRad="38100" dist="38100" dir="2700000" algn="tl">
                    <a:srgbClr val="C0C0C0"/>
                  </a:outerShdw>
                </a:effectLst>
                <a:latin typeface="楷体_GB2312" pitchFamily="49" charset="-122"/>
              </a:rPr>
              <a:t>           </a:t>
            </a:r>
            <a:r>
              <a:rPr lang="en-US" altLang="zh-CN" smtClean="0">
                <a:solidFill>
                  <a:srgbClr val="FF3300"/>
                </a:solidFill>
                <a:effectLst>
                  <a:outerShdw blurRad="38100" dist="38100" dir="2700000" algn="tl">
                    <a:srgbClr val="C0C0C0"/>
                  </a:outerShdw>
                </a:effectLst>
                <a:latin typeface="楷体_GB2312" pitchFamily="49" charset="-122"/>
              </a:rPr>
              <a:t>2</a:t>
            </a:r>
            <a:r>
              <a:rPr lang="zh-CN" altLang="en-US" smtClean="0">
                <a:solidFill>
                  <a:srgbClr val="FF3300"/>
                </a:solidFill>
                <a:effectLst>
                  <a:outerShdw blurRad="38100" dist="38100" dir="2700000" algn="tl">
                    <a:srgbClr val="C0C0C0"/>
                  </a:outerShdw>
                </a:effectLst>
                <a:latin typeface="楷体_GB2312" pitchFamily="49" charset="-122"/>
              </a:rPr>
              <a:t>、培养自信心</a:t>
            </a:r>
          </a:p>
          <a:p>
            <a:pPr eaLnBrk="1" hangingPunct="1">
              <a:lnSpc>
                <a:spcPct val="90000"/>
              </a:lnSpc>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r>
              <a:rPr lang="zh-CN" altLang="en-US" smtClean="0">
                <a:solidFill>
                  <a:srgbClr val="FF3300"/>
                </a:solidFill>
                <a:effectLst>
                  <a:outerShdw blurRad="38100" dist="38100" dir="2700000" algn="tl">
                    <a:srgbClr val="C0C0C0"/>
                  </a:outerShdw>
                </a:effectLst>
                <a:latin typeface="楷体_GB2312" pitchFamily="49" charset="-122"/>
              </a:rPr>
              <a:t>           </a:t>
            </a:r>
            <a:r>
              <a:rPr lang="en-US" altLang="zh-CN" smtClean="0">
                <a:solidFill>
                  <a:srgbClr val="FF3300"/>
                </a:solidFill>
                <a:effectLst>
                  <a:outerShdw blurRad="38100" dist="38100" dir="2700000" algn="tl">
                    <a:srgbClr val="C0C0C0"/>
                  </a:outerShdw>
                </a:effectLst>
                <a:latin typeface="楷体_GB2312" pitchFamily="49" charset="-122"/>
              </a:rPr>
              <a:t>3</a:t>
            </a:r>
            <a:r>
              <a:rPr lang="zh-CN" altLang="en-US" smtClean="0">
                <a:solidFill>
                  <a:srgbClr val="FF3300"/>
                </a:solidFill>
                <a:effectLst>
                  <a:outerShdw blurRad="38100" dist="38100" dir="2700000" algn="tl">
                    <a:srgbClr val="C0C0C0"/>
                  </a:outerShdw>
                </a:effectLst>
                <a:latin typeface="楷体_GB2312" pitchFamily="49" charset="-122"/>
              </a:rPr>
              <a:t>、自我修养的品质</a:t>
            </a:r>
          </a:p>
          <a:p>
            <a:pPr eaLnBrk="1" hangingPunct="1">
              <a:lnSpc>
                <a:spcPct val="90000"/>
              </a:lnSpc>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r>
              <a:rPr lang="zh-CN" altLang="en-US" smtClean="0">
                <a:solidFill>
                  <a:srgbClr val="FF3300"/>
                </a:solidFill>
                <a:effectLst>
                  <a:outerShdw blurRad="38100" dist="38100" dir="2700000" algn="tl">
                    <a:srgbClr val="C0C0C0"/>
                  </a:outerShdw>
                </a:effectLst>
                <a:latin typeface="楷体_GB2312" pitchFamily="49" charset="-122"/>
              </a:rPr>
              <a:t>           </a:t>
            </a:r>
            <a:r>
              <a:rPr lang="en-US" altLang="zh-CN" smtClean="0">
                <a:solidFill>
                  <a:srgbClr val="FF3300"/>
                </a:solidFill>
                <a:effectLst>
                  <a:outerShdw blurRad="38100" dist="38100" dir="2700000" algn="tl">
                    <a:srgbClr val="C0C0C0"/>
                  </a:outerShdw>
                </a:effectLst>
                <a:latin typeface="楷体_GB2312" pitchFamily="49" charset="-122"/>
              </a:rPr>
              <a:t>4</a:t>
            </a:r>
            <a:r>
              <a:rPr lang="zh-CN" altLang="en-US" smtClean="0">
                <a:solidFill>
                  <a:srgbClr val="FF3300"/>
                </a:solidFill>
                <a:effectLst>
                  <a:outerShdw blurRad="38100" dist="38100" dir="2700000" algn="tl">
                    <a:srgbClr val="C0C0C0"/>
                  </a:outerShdw>
                </a:effectLst>
                <a:latin typeface="楷体_GB2312" pitchFamily="49" charset="-122"/>
              </a:rPr>
              <a:t>、开场和结尾</a:t>
            </a:r>
          </a:p>
          <a:p>
            <a:pPr eaLnBrk="1" hangingPunct="1">
              <a:lnSpc>
                <a:spcPct val="90000"/>
              </a:lnSpc>
              <a:buFontTx/>
              <a:buNone/>
              <a:defRPr/>
            </a:pPr>
            <a:r>
              <a:rPr lang="zh-CN" altLang="en-US" smtClean="0">
                <a:solidFill>
                  <a:srgbClr val="FF3300"/>
                </a:solidFill>
                <a:effectLst>
                  <a:outerShdw blurRad="38100" dist="38100" dir="2700000" algn="tl">
                    <a:srgbClr val="C0C0C0"/>
                  </a:outerShdw>
                </a:effectLst>
                <a:latin typeface="楷体_GB2312" pitchFamily="49" charset="-122"/>
              </a:rPr>
              <a:t>           </a:t>
            </a:r>
          </a:p>
          <a:p>
            <a:pPr eaLnBrk="1" hangingPunct="1">
              <a:lnSpc>
                <a:spcPct val="90000"/>
              </a:lnSpc>
              <a:buFontTx/>
              <a:buNone/>
              <a:defRPr/>
            </a:pPr>
            <a:r>
              <a:rPr lang="zh-CN" altLang="en-US" smtClean="0">
                <a:solidFill>
                  <a:srgbClr val="FF3300"/>
                </a:solidFill>
                <a:effectLst>
                  <a:outerShdw blurRad="38100" dist="38100" dir="2700000" algn="tl">
                    <a:srgbClr val="C0C0C0"/>
                  </a:outerShdw>
                </a:effectLst>
                <a:latin typeface="楷体_GB2312" pitchFamily="49" charset="-122"/>
              </a:rPr>
              <a:t>           </a:t>
            </a:r>
            <a:r>
              <a:rPr lang="en-US" altLang="zh-CN" smtClean="0">
                <a:solidFill>
                  <a:srgbClr val="FF3300"/>
                </a:solidFill>
                <a:effectLst>
                  <a:outerShdw blurRad="38100" dist="38100" dir="2700000" algn="tl">
                    <a:srgbClr val="C0C0C0"/>
                  </a:outerShdw>
                </a:effectLst>
                <a:latin typeface="楷体_GB2312" pitchFamily="49" charset="-122"/>
              </a:rPr>
              <a:t>5</a:t>
            </a:r>
            <a:r>
              <a:rPr lang="zh-CN" altLang="en-US" smtClean="0">
                <a:solidFill>
                  <a:srgbClr val="FF3300"/>
                </a:solidFill>
                <a:effectLst>
                  <a:outerShdw blurRad="38100" dist="38100" dir="2700000" algn="tl">
                    <a:srgbClr val="C0C0C0"/>
                  </a:outerShdw>
                </a:effectLst>
                <a:latin typeface="楷体_GB2312" pitchFamily="49" charset="-122"/>
              </a:rPr>
              <a:t>、拉住听众的耳朵</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bwMode="auto">
          <a:xfrm>
            <a:off x="762000" y="249238"/>
            <a:ext cx="77724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009900"/>
                </a:solidFill>
                <a:effectLst>
                  <a:outerShdw blurRad="38100" dist="38100" dir="2700000" algn="tl">
                    <a:srgbClr val="C0C0C0"/>
                  </a:outerShdw>
                </a:effectLst>
                <a:latin typeface="楷体_GB2312" pitchFamily="49" charset="-122"/>
              </a:rPr>
              <a:t>把握一切上台讲话的机会</a:t>
            </a:r>
            <a:br>
              <a:rPr lang="zh-CN" altLang="en-US" b="1" smtClean="0">
                <a:solidFill>
                  <a:srgbClr val="009900"/>
                </a:solidFill>
                <a:effectLst>
                  <a:outerShdw blurRad="38100" dist="38100" dir="2700000" algn="tl">
                    <a:srgbClr val="C0C0C0"/>
                  </a:outerShdw>
                </a:effectLst>
                <a:latin typeface="楷体_GB2312" pitchFamily="49" charset="-122"/>
              </a:rPr>
            </a:br>
            <a:r>
              <a:rPr lang="zh-CN" altLang="en-US" b="1" smtClean="0">
                <a:solidFill>
                  <a:srgbClr val="009900"/>
                </a:solidFill>
                <a:effectLst>
                  <a:outerShdw blurRad="38100" dist="38100" dir="2700000" algn="tl">
                    <a:srgbClr val="C0C0C0"/>
                  </a:outerShdw>
                </a:effectLst>
                <a:latin typeface="楷体_GB2312" pitchFamily="49" charset="-122"/>
              </a:rPr>
              <a:t>                                     </a:t>
            </a:r>
            <a:r>
              <a:rPr lang="en-US" altLang="zh-CN" b="1" smtClean="0">
                <a:solidFill>
                  <a:srgbClr val="009900"/>
                </a:solidFill>
                <a:effectLst>
                  <a:outerShdw blurRad="38100" dist="38100" dir="2700000" algn="tl">
                    <a:srgbClr val="C0C0C0"/>
                  </a:outerShdw>
                </a:effectLst>
              </a:rPr>
              <a:t>—</a:t>
            </a:r>
            <a:r>
              <a:rPr lang="zh-CN" altLang="en-US" sz="4000" b="1" smtClean="0">
                <a:solidFill>
                  <a:srgbClr val="009900"/>
                </a:solidFill>
                <a:effectLst>
                  <a:outerShdw blurRad="38100" dist="38100" dir="2700000" algn="tl">
                    <a:srgbClr val="C0C0C0"/>
                  </a:outerShdw>
                </a:effectLst>
                <a:latin typeface="楷体_GB2312" pitchFamily="49" charset="-122"/>
              </a:rPr>
              <a:t>不怕出丑</a:t>
            </a:r>
          </a:p>
        </p:txBody>
      </p:sp>
      <p:sp>
        <p:nvSpPr>
          <p:cNvPr id="99331" name="Rectangle 3"/>
          <p:cNvSpPr>
            <a:spLocks noGrp="1" noChangeArrowheads="1"/>
          </p:cNvSpPr>
          <p:nvPr>
            <p:ph type="body" idx="1"/>
          </p:nvPr>
        </p:nvSpPr>
        <p:spPr bwMode="auto">
          <a:xfrm>
            <a:off x="838200" y="2420938"/>
            <a:ext cx="7772400" cy="3352800"/>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20000"/>
              </a:lnSpc>
              <a:buFontTx/>
              <a:buNone/>
              <a:defRPr/>
            </a:pPr>
            <a:r>
              <a:rPr lang="en-US" altLang="zh-CN" smtClean="0">
                <a:solidFill>
                  <a:srgbClr val="FF3300"/>
                </a:solidFill>
                <a:effectLst>
                  <a:outerShdw blurRad="38100" dist="38100" dir="2700000" algn="tl">
                    <a:srgbClr val="C0C0C0"/>
                  </a:outerShdw>
                </a:effectLst>
                <a:latin typeface="楷体_GB2312" pitchFamily="49" charset="-122"/>
              </a:rPr>
              <a:t>     </a:t>
            </a:r>
            <a:r>
              <a:rPr lang="zh-CN" altLang="en-US" smtClean="0">
                <a:solidFill>
                  <a:srgbClr val="FF3300"/>
                </a:solidFill>
                <a:effectLst>
                  <a:outerShdw blurRad="38100" dist="38100" dir="2700000" algn="tl">
                    <a:srgbClr val="C0C0C0"/>
                  </a:outerShdw>
                </a:effectLst>
                <a:latin typeface="楷体_GB2312" pitchFamily="49" charset="-122"/>
              </a:rPr>
              <a:t>不当众说话，谁也学不会在大庭广众面前讲演的，就好比一个人不下水，便学不会游泳一样。</a:t>
            </a:r>
          </a:p>
          <a:p>
            <a:pPr eaLnBrk="1" hangingPunct="1">
              <a:lnSpc>
                <a:spcPct val="120000"/>
              </a:lnSpc>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120000"/>
              </a:lnSpc>
              <a:defRPr/>
            </a:pPr>
            <a:endParaRPr lang="en-US" altLang="zh-CN" smtClean="0">
              <a:solidFill>
                <a:srgbClr val="FF3300"/>
              </a:solidFill>
              <a:effectLst>
                <a:outerShdw blurRad="38100" dist="38100" dir="2700000" algn="tl">
                  <a:srgbClr val="C0C0C0"/>
                </a:outerShdw>
              </a:effectLst>
              <a:latin typeface="楷体_GB2312" pitchFamily="49" charset="-122"/>
            </a:endParaRPr>
          </a:p>
        </p:txBody>
      </p:sp>
      <p:sp>
        <p:nvSpPr>
          <p:cNvPr id="46084" name="Rectangle 4"/>
          <p:cNvSpPr>
            <a:spLocks noChangeArrowheads="1"/>
          </p:cNvSpPr>
          <p:nvPr/>
        </p:nvSpPr>
        <p:spPr bwMode="auto">
          <a:xfrm>
            <a:off x="1066800" y="4581525"/>
            <a:ext cx="7620000" cy="1187450"/>
          </a:xfrm>
          <a:prstGeom prst="rect">
            <a:avLst/>
          </a:prstGeom>
          <a:noFill/>
          <a:ln w="9525">
            <a:noFill/>
            <a:miter lim="800000"/>
            <a:headEnd/>
            <a:tailEnd/>
          </a:ln>
        </p:spPr>
        <p:txBody>
          <a:bodyPr>
            <a:spAutoFit/>
          </a:bodyPr>
          <a:lstStyle/>
          <a:p>
            <a:r>
              <a:rPr kumimoji="1" lang="en-US" altLang="zh-CN" sz="2000" b="0">
                <a:solidFill>
                  <a:srgbClr val="0066FF"/>
                </a:solidFill>
                <a:latin typeface="宋体" pitchFamily="2" charset="-122"/>
              </a:rPr>
              <a:t>    </a:t>
            </a:r>
            <a:r>
              <a:rPr kumimoji="1" lang="en-US" altLang="zh-CN" sz="2400" b="0">
                <a:solidFill>
                  <a:srgbClr val="0066FF"/>
                </a:solidFill>
                <a:latin typeface="Times New Roman" charset="0"/>
              </a:rPr>
              <a:t>“</a:t>
            </a:r>
            <a:r>
              <a:rPr kumimoji="1" lang="zh-CN" altLang="en-US" sz="2400" b="0">
                <a:solidFill>
                  <a:srgbClr val="0066FF"/>
                </a:solidFill>
                <a:latin typeface="宋体" pitchFamily="2" charset="-122"/>
              </a:rPr>
              <a:t>我是以自己学会溜冰的方法来做的</a:t>
            </a:r>
            <a:r>
              <a:rPr kumimoji="1" lang="en-US" altLang="zh-CN" sz="2400" b="0">
                <a:solidFill>
                  <a:srgbClr val="0066FF"/>
                </a:solidFill>
                <a:latin typeface="Times New Roman" charset="0"/>
              </a:rPr>
              <a:t>——</a:t>
            </a:r>
            <a:r>
              <a:rPr kumimoji="1" lang="zh-CN" altLang="en-US" sz="2400" b="0">
                <a:solidFill>
                  <a:srgbClr val="0066FF"/>
                </a:solidFill>
                <a:latin typeface="宋体" pitchFamily="2" charset="-122"/>
              </a:rPr>
              <a:t>我固执地、一个劲地让自己出丑，直到我习以为常。</a:t>
            </a:r>
            <a:r>
              <a:rPr kumimoji="1" lang="zh-CN" altLang="en-US" sz="2400" b="0">
                <a:solidFill>
                  <a:srgbClr val="0066FF"/>
                </a:solidFill>
                <a:latin typeface="Times New Roman" charset="0"/>
              </a:rPr>
              <a:t>”</a:t>
            </a:r>
            <a:endParaRPr kumimoji="1" lang="zh-CN" altLang="en-US" sz="2400" b="0">
              <a:solidFill>
                <a:srgbClr val="0066FF"/>
              </a:solidFill>
              <a:latin typeface="宋体" pitchFamily="2" charset="-122"/>
            </a:endParaRPr>
          </a:p>
          <a:p>
            <a:r>
              <a:rPr kumimoji="1" lang="zh-CN" altLang="en-US" sz="2400" b="0">
                <a:solidFill>
                  <a:srgbClr val="0066FF"/>
                </a:solidFill>
                <a:latin typeface="宋体" pitchFamily="2" charset="-122"/>
              </a:rPr>
              <a:t>                                     </a:t>
            </a:r>
            <a:r>
              <a:rPr kumimoji="1" lang="en-US" altLang="zh-CN" sz="2400" b="0">
                <a:solidFill>
                  <a:srgbClr val="0066FF"/>
                </a:solidFill>
                <a:latin typeface="Times New Roman" charset="0"/>
              </a:rPr>
              <a:t>•</a:t>
            </a:r>
            <a:r>
              <a:rPr kumimoji="1" lang="en-US" altLang="zh-CN" sz="2400" b="0">
                <a:solidFill>
                  <a:srgbClr val="0066FF"/>
                </a:solidFill>
                <a:latin typeface="宋体" pitchFamily="2" charset="-122"/>
              </a:rPr>
              <a:t> </a:t>
            </a:r>
            <a:r>
              <a:rPr kumimoji="1" lang="zh-CN" altLang="en-US" sz="2400" b="0">
                <a:solidFill>
                  <a:srgbClr val="0066FF"/>
                </a:solidFill>
                <a:latin typeface="宋体" pitchFamily="2" charset="-122"/>
              </a:rPr>
              <a:t>萧伯纳</a:t>
            </a:r>
          </a:p>
        </p:txBody>
      </p:sp>
      <p:sp>
        <p:nvSpPr>
          <p:cNvPr id="46085" name="Text Box 5"/>
          <p:cNvSpPr txBox="1">
            <a:spLocks noChangeArrowheads="1"/>
          </p:cNvSpPr>
          <p:nvPr/>
        </p:nvSpPr>
        <p:spPr bwMode="auto">
          <a:xfrm>
            <a:off x="0" y="6477000"/>
            <a:ext cx="5638800" cy="228600"/>
          </a:xfrm>
          <a:prstGeom prst="rect">
            <a:avLst/>
          </a:prstGeom>
          <a:noFill/>
          <a:ln w="9525">
            <a:noFill/>
            <a:miter lim="800000"/>
            <a:headEnd/>
            <a:tailEnd/>
          </a:ln>
        </p:spPr>
        <p:txBody>
          <a:bodyPr>
            <a:spAutoFit/>
          </a:bodyPr>
          <a:lstStyle/>
          <a:p>
            <a:pPr>
              <a:spcBef>
                <a:spcPct val="50000"/>
              </a:spcBef>
            </a:pPr>
            <a:r>
              <a:rPr kumimoji="1" lang="zh-CN" altLang="en-US" sz="900" b="0">
                <a:solidFill>
                  <a:schemeClr val="bg2"/>
                </a:solidFill>
                <a:latin typeface="Times New Roman" charset="0"/>
              </a:rPr>
              <a:t>不要怕人家说你爱表现，表现是一种需要，说话是你的权利，含蓄</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body" idx="1"/>
          </p:nvPr>
        </p:nvSpPr>
        <p:spPr bwMode="auto">
          <a:xfrm>
            <a:off x="323850" y="2636838"/>
            <a:ext cx="8604250" cy="2736850"/>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30000"/>
              </a:lnSpc>
              <a:buFontTx/>
              <a:buNone/>
              <a:defRPr/>
            </a:pPr>
            <a:r>
              <a:rPr lang="en-US" altLang="zh-CN" sz="4400" smtClean="0">
                <a:latin typeface="楷体_GB2312" pitchFamily="49" charset="-122"/>
              </a:rPr>
              <a:t>   </a:t>
            </a:r>
            <a:r>
              <a:rPr lang="zh-CN" altLang="en-US" sz="3600" smtClean="0">
                <a:solidFill>
                  <a:srgbClr val="FF3300"/>
                </a:solidFill>
                <a:effectLst>
                  <a:outerShdw blurRad="38100" dist="38100" dir="2700000" algn="tl">
                    <a:srgbClr val="C0C0C0"/>
                  </a:outerShdw>
                </a:effectLst>
                <a:latin typeface="楷体_GB2312" pitchFamily="49" charset="-122"/>
              </a:rPr>
              <a:t>你要假设听众都欠你钱，正要求  </a:t>
            </a:r>
          </a:p>
          <a:p>
            <a:pPr eaLnBrk="1" hangingPunct="1">
              <a:lnSpc>
                <a:spcPct val="130000"/>
              </a:lnSpc>
              <a:buFontTx/>
              <a:buNone/>
              <a:defRPr/>
            </a:pPr>
            <a:r>
              <a:rPr lang="zh-CN" altLang="en-US" sz="3600" smtClean="0">
                <a:solidFill>
                  <a:srgbClr val="FF3300"/>
                </a:solidFill>
                <a:effectLst>
                  <a:outerShdw blurRad="38100" dist="38100" dir="2700000" algn="tl">
                    <a:srgbClr val="C0C0C0"/>
                  </a:outerShdw>
                </a:effectLst>
                <a:latin typeface="楷体_GB2312" pitchFamily="49" charset="-122"/>
              </a:rPr>
              <a:t>   你多宽限几天；你是个神气的债主，</a:t>
            </a:r>
          </a:p>
          <a:p>
            <a:pPr eaLnBrk="1" hangingPunct="1">
              <a:lnSpc>
                <a:spcPct val="130000"/>
              </a:lnSpc>
              <a:buFontTx/>
              <a:buNone/>
              <a:defRPr/>
            </a:pPr>
            <a:r>
              <a:rPr lang="zh-CN" altLang="en-US" sz="3600" smtClean="0">
                <a:solidFill>
                  <a:srgbClr val="FF3300"/>
                </a:solidFill>
                <a:effectLst>
                  <a:outerShdw blurRad="38100" dist="38100" dir="2700000" algn="tl">
                    <a:srgbClr val="C0C0C0"/>
                  </a:outerShdw>
                </a:effectLst>
                <a:latin typeface="楷体_GB2312" pitchFamily="49" charset="-122"/>
              </a:rPr>
              <a:t>   根本不用怕他们。</a:t>
            </a:r>
          </a:p>
        </p:txBody>
      </p:sp>
      <p:sp>
        <p:nvSpPr>
          <p:cNvPr id="101379" name="Rectangle 3"/>
          <p:cNvSpPr>
            <a:spLocks noGrp="1" noChangeArrowheads="1"/>
          </p:cNvSpPr>
          <p:nvPr>
            <p:ph type="title"/>
          </p:nvPr>
        </p:nvSpPr>
        <p:spPr bwMode="auto">
          <a:xfrm>
            <a:off x="762000" y="115888"/>
            <a:ext cx="77724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6000" b="1" smtClean="0">
                <a:solidFill>
                  <a:srgbClr val="009900"/>
                </a:solidFill>
                <a:effectLst>
                  <a:outerShdw blurRad="38100" dist="38100" dir="2700000" algn="tl">
                    <a:srgbClr val="C0C0C0"/>
                  </a:outerShdw>
                </a:effectLst>
                <a:latin typeface="楷体_GB2312" pitchFamily="49" charset="-122"/>
              </a:rPr>
              <a:t>培养自信心</a:t>
            </a:r>
          </a:p>
        </p:txBody>
      </p:sp>
      <p:sp>
        <p:nvSpPr>
          <p:cNvPr id="101380" name="Rectangle 4"/>
          <p:cNvSpPr>
            <a:spLocks noChangeArrowheads="1"/>
          </p:cNvSpPr>
          <p:nvPr/>
        </p:nvSpPr>
        <p:spPr bwMode="auto">
          <a:xfrm>
            <a:off x="533400" y="1700213"/>
            <a:ext cx="4106863" cy="762000"/>
          </a:xfrm>
          <a:prstGeom prst="rect">
            <a:avLst/>
          </a:prstGeom>
          <a:noFill/>
          <a:ln w="9525">
            <a:noFill/>
            <a:miter lim="800000"/>
            <a:headEnd/>
            <a:tailEnd/>
          </a:ln>
          <a:effectLst/>
        </p:spPr>
        <p:txBody>
          <a:bodyPr wrap="none">
            <a:spAutoFit/>
          </a:bodyPr>
          <a:lstStyle/>
          <a:p>
            <a:pPr>
              <a:spcBef>
                <a:spcPct val="20000"/>
              </a:spcBef>
              <a:defRPr/>
            </a:pPr>
            <a:r>
              <a:rPr kumimoji="1" lang="zh-CN" altLang="en-US" sz="4400">
                <a:solidFill>
                  <a:srgbClr val="0066FF"/>
                </a:solidFill>
                <a:effectLst>
                  <a:outerShdw blurRad="38100" dist="38100" dir="2700000" algn="tl">
                    <a:srgbClr val="C0C0C0"/>
                  </a:outerShdw>
                </a:effectLst>
                <a:latin typeface="楷体_GB2312" pitchFamily="49" charset="-122"/>
                <a:ea typeface="楷体_GB2312" pitchFamily="49" charset="-122"/>
              </a:rPr>
              <a:t>克服恐惧之妙方</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009900"/>
                </a:solidFill>
                <a:effectLst>
                  <a:outerShdw blurRad="38100" dist="38100" dir="2700000" algn="tl">
                    <a:srgbClr val="C0C0C0"/>
                  </a:outerShdw>
                </a:effectLst>
              </a:rPr>
              <a:t>对自己说的话</a:t>
            </a:r>
          </a:p>
        </p:txBody>
      </p:sp>
      <p:sp>
        <p:nvSpPr>
          <p:cNvPr id="102403" name="Rectangle 3"/>
          <p:cNvSpPr>
            <a:spLocks noGrp="1" noChangeArrowheads="1"/>
          </p:cNvSpPr>
          <p:nvPr>
            <p:ph type="body" idx="1"/>
          </p:nvPr>
        </p:nvSpPr>
        <p:spPr bwMode="auto">
          <a:xfrm>
            <a:off x="1403350" y="1484313"/>
            <a:ext cx="6750050" cy="4687887"/>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zh-CN" altLang="en-US" smtClean="0">
                <a:solidFill>
                  <a:srgbClr val="FF3300"/>
                </a:solidFill>
                <a:effectLst>
                  <a:outerShdw blurRad="38100" dist="38100" dir="2700000" algn="tl">
                    <a:srgbClr val="C0C0C0"/>
                  </a:outerShdw>
                </a:effectLst>
              </a:rPr>
              <a:t>如果我们看起来有点愚蠢，</a:t>
            </a:r>
          </a:p>
          <a:p>
            <a:pPr eaLnBrk="1" hangingPunct="1">
              <a:buFontTx/>
              <a:buNone/>
              <a:defRPr/>
            </a:pPr>
            <a:r>
              <a:rPr lang="zh-CN" altLang="en-US" smtClean="0">
                <a:solidFill>
                  <a:srgbClr val="FF3300"/>
                </a:solidFill>
                <a:effectLst>
                  <a:outerShdw blurRad="38100" dist="38100" dir="2700000" algn="tl">
                    <a:srgbClr val="C0C0C0"/>
                  </a:outerShdw>
                </a:effectLst>
              </a:rPr>
              <a:t>就会感觉自己很愚蠢；</a:t>
            </a:r>
          </a:p>
          <a:p>
            <a:pPr eaLnBrk="1" hangingPunct="1">
              <a:buFontTx/>
              <a:buNone/>
              <a:defRPr/>
            </a:pPr>
            <a:endParaRPr lang="zh-CN" altLang="en-US" smtClean="0">
              <a:solidFill>
                <a:srgbClr val="FF3300"/>
              </a:solidFill>
              <a:effectLst>
                <a:outerShdw blurRad="38100" dist="38100" dir="2700000" algn="tl">
                  <a:srgbClr val="C0C0C0"/>
                </a:outerShdw>
              </a:effectLst>
            </a:endParaRPr>
          </a:p>
          <a:p>
            <a:pPr eaLnBrk="1" hangingPunct="1">
              <a:buFontTx/>
              <a:buNone/>
              <a:defRPr/>
            </a:pPr>
            <a:r>
              <a:rPr lang="zh-CN" altLang="en-US" smtClean="0">
                <a:solidFill>
                  <a:srgbClr val="FF3300"/>
                </a:solidFill>
                <a:effectLst>
                  <a:outerShdw blurRad="38100" dist="38100" dir="2700000" algn="tl">
                    <a:srgbClr val="C0C0C0"/>
                  </a:outerShdw>
                </a:effectLst>
              </a:rPr>
              <a:t>如果我们看起来端庄典雅，彬彬有礼</a:t>
            </a:r>
          </a:p>
          <a:p>
            <a:pPr eaLnBrk="1" hangingPunct="1">
              <a:buFontTx/>
              <a:buNone/>
              <a:defRPr/>
            </a:pPr>
            <a:r>
              <a:rPr lang="zh-CN" altLang="en-US" smtClean="0">
                <a:solidFill>
                  <a:srgbClr val="FF3300"/>
                </a:solidFill>
                <a:effectLst>
                  <a:outerShdw blurRad="38100" dist="38100" dir="2700000" algn="tl">
                    <a:srgbClr val="C0C0C0"/>
                  </a:outerShdw>
                </a:effectLst>
              </a:rPr>
              <a:t>就会表现得高雅端庄有礼；</a:t>
            </a:r>
          </a:p>
          <a:p>
            <a:pPr eaLnBrk="1" hangingPunct="1">
              <a:buFontTx/>
              <a:buNone/>
              <a:defRPr/>
            </a:pPr>
            <a:endParaRPr lang="zh-CN" altLang="en-US" smtClean="0">
              <a:solidFill>
                <a:srgbClr val="FF3300"/>
              </a:solidFill>
              <a:effectLst>
                <a:outerShdw blurRad="38100" dist="38100" dir="2700000" algn="tl">
                  <a:srgbClr val="C0C0C0"/>
                </a:outerShdw>
              </a:effectLst>
            </a:endParaRPr>
          </a:p>
          <a:p>
            <a:pPr eaLnBrk="1" hangingPunct="1">
              <a:buFontTx/>
              <a:buNone/>
              <a:defRPr/>
            </a:pPr>
            <a:r>
              <a:rPr lang="zh-CN" altLang="en-US" smtClean="0">
                <a:solidFill>
                  <a:srgbClr val="FF3300"/>
                </a:solidFill>
                <a:effectLst>
                  <a:outerShdw blurRad="38100" dist="38100" dir="2700000" algn="tl">
                    <a:srgbClr val="C0C0C0"/>
                  </a:outerShdw>
                </a:effectLst>
              </a:rPr>
              <a:t>如果我们看起来很有信心，</a:t>
            </a:r>
          </a:p>
          <a:p>
            <a:pPr eaLnBrk="1" hangingPunct="1">
              <a:buFontTx/>
              <a:buNone/>
              <a:defRPr/>
            </a:pPr>
            <a:r>
              <a:rPr lang="zh-CN" altLang="en-US" smtClean="0">
                <a:solidFill>
                  <a:srgbClr val="FF3300"/>
                </a:solidFill>
                <a:effectLst>
                  <a:outerShdw blurRad="38100" dist="38100" dir="2700000" algn="tl">
                    <a:srgbClr val="C0C0C0"/>
                  </a:outerShdw>
                </a:effectLst>
              </a:rPr>
              <a:t>就会表现得很有信心</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009900"/>
                </a:solidFill>
                <a:effectLst>
                  <a:outerShdw blurRad="38100" dist="38100" dir="2700000" algn="tl">
                    <a:srgbClr val="C0C0C0"/>
                  </a:outerShdw>
                </a:effectLst>
                <a:latin typeface="楷体_GB2312" pitchFamily="49" charset="-122"/>
              </a:rPr>
              <a:t>自我修养的品质</a:t>
            </a:r>
          </a:p>
        </p:txBody>
      </p:sp>
      <p:sp>
        <p:nvSpPr>
          <p:cNvPr id="49155" name="Rectangle 3"/>
          <p:cNvSpPr>
            <a:spLocks noGrp="1" noChangeArrowheads="1"/>
          </p:cNvSpPr>
          <p:nvPr>
            <p:ph type="body" idx="1"/>
          </p:nvPr>
        </p:nvSpPr>
        <p:spPr bwMode="auto">
          <a:xfrm>
            <a:off x="381000" y="1981200"/>
            <a:ext cx="8382000" cy="4114800"/>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en-US" altLang="zh-CN" smtClean="0">
                <a:solidFill>
                  <a:srgbClr val="FF0000"/>
                </a:solidFill>
                <a:latin typeface="楷体_GB2312" pitchFamily="49" charset="-122"/>
              </a:rPr>
              <a:t>    </a:t>
            </a:r>
            <a:r>
              <a:rPr lang="zh-CN" altLang="en-US" smtClean="0">
                <a:solidFill>
                  <a:srgbClr val="FF0000"/>
                </a:solidFill>
                <a:latin typeface="楷体_GB2312" pitchFamily="49" charset="-122"/>
              </a:rPr>
              <a:t>自我修养就是实践，就是自我投资，就是敢于同自我作斗争。</a:t>
            </a:r>
          </a:p>
          <a:p>
            <a:pPr eaLnBrk="1" hangingPunct="1">
              <a:buFontTx/>
              <a:buNone/>
            </a:pPr>
            <a:r>
              <a:rPr lang="zh-CN" altLang="en-US" smtClean="0">
                <a:latin typeface="楷体_GB2312" pitchFamily="49" charset="-122"/>
              </a:rPr>
              <a:t>           </a:t>
            </a:r>
            <a:r>
              <a:rPr lang="zh-CN" altLang="en-US" smtClean="0">
                <a:latin typeface="楷体_GB2312" pitchFamily="49" charset="-122"/>
                <a:hlinkClick r:id="rId3" action="ppaction://hlinkpres?slideindex=1&amp;slidetitle="/>
              </a:rPr>
              <a:t>自我意象</a:t>
            </a:r>
            <a:r>
              <a:rPr lang="zh-CN" altLang="en-US" smtClean="0">
                <a:latin typeface="楷体_GB2312" pitchFamily="49" charset="-122"/>
              </a:rPr>
              <a:t>模拟成功</a:t>
            </a:r>
          </a:p>
          <a:p>
            <a:pPr eaLnBrk="1" hangingPunct="1">
              <a:buFontTx/>
              <a:buNone/>
            </a:pPr>
            <a:r>
              <a:rPr lang="zh-CN" altLang="en-US" smtClean="0">
                <a:latin typeface="楷体_GB2312" pitchFamily="49" charset="-122"/>
              </a:rPr>
              <a:t>           </a:t>
            </a:r>
            <a:r>
              <a:rPr lang="zh-CN" altLang="en-US" smtClean="0"/>
              <a:t>‘</a:t>
            </a:r>
            <a:r>
              <a:rPr lang="zh-CN" altLang="en-US" smtClean="0">
                <a:latin typeface="楷体_GB2312" pitchFamily="49" charset="-122"/>
              </a:rPr>
              <a:t>表里如一</a:t>
            </a:r>
            <a:r>
              <a:rPr lang="zh-CN" altLang="en-US" smtClean="0"/>
              <a:t>’</a:t>
            </a:r>
            <a:r>
              <a:rPr lang="zh-CN" altLang="en-US" smtClean="0">
                <a:latin typeface="楷体_GB2312" pitchFamily="49" charset="-122"/>
              </a:rPr>
              <a:t>超凡动力</a:t>
            </a:r>
            <a:endParaRPr lang="zh-CN" altLang="en-US" smtClean="0">
              <a:solidFill>
                <a:srgbClr val="FF0000"/>
              </a:solidFill>
              <a:latin typeface="楷体_GB2312" pitchFamily="49" charset="-122"/>
            </a:endParaRPr>
          </a:p>
          <a:p>
            <a:pPr eaLnBrk="1" hangingPunct="1">
              <a:buFontTx/>
              <a:buNone/>
            </a:pPr>
            <a:r>
              <a:rPr lang="zh-CN" altLang="en-US" smtClean="0">
                <a:solidFill>
                  <a:srgbClr val="FF0000"/>
                </a:solidFill>
                <a:latin typeface="楷体_GB2312" pitchFamily="49" charset="-122"/>
              </a:rPr>
              <a:t>     自我修养反复地用语言、图画、观念和情绪告诉你，你正在赢得每一个重要的</a:t>
            </a:r>
            <a:r>
              <a:rPr lang="zh-CN" altLang="en-US" smtClean="0">
                <a:latin typeface="楷体_GB2312" pitchFamily="49" charset="-122"/>
              </a:rPr>
              <a:t>个人胜利。</a:t>
            </a:r>
          </a:p>
        </p:txBody>
      </p:sp>
      <p:sp>
        <p:nvSpPr>
          <p:cNvPr id="49156" name="Text Box 4"/>
          <p:cNvSpPr txBox="1">
            <a:spLocks noChangeArrowheads="1"/>
          </p:cNvSpPr>
          <p:nvPr/>
        </p:nvSpPr>
        <p:spPr bwMode="auto">
          <a:xfrm>
            <a:off x="609600" y="6338888"/>
            <a:ext cx="2286000" cy="519112"/>
          </a:xfrm>
          <a:prstGeom prst="rect">
            <a:avLst/>
          </a:prstGeom>
          <a:noFill/>
          <a:ln w="9525">
            <a:noFill/>
            <a:miter lim="800000"/>
            <a:headEnd/>
            <a:tailEnd/>
          </a:ln>
        </p:spPr>
        <p:txBody>
          <a:bodyPr>
            <a:spAutoFit/>
          </a:bodyPr>
          <a:lstStyle/>
          <a:p>
            <a:pPr>
              <a:spcBef>
                <a:spcPct val="50000"/>
              </a:spcBef>
            </a:pPr>
            <a:endParaRPr kumimoji="1" lang="zh-CN" altLang="zh-CN" sz="2800" b="0">
              <a:latin typeface="Times New Roman" charset="0"/>
            </a:endParaRPr>
          </a:p>
        </p:txBody>
      </p:sp>
      <p:sp>
        <p:nvSpPr>
          <p:cNvPr id="49157" name="Rectangle 5"/>
          <p:cNvSpPr>
            <a:spLocks noChangeArrowheads="1"/>
          </p:cNvSpPr>
          <p:nvPr/>
        </p:nvSpPr>
        <p:spPr bwMode="auto">
          <a:xfrm>
            <a:off x="0" y="6096000"/>
            <a:ext cx="8740775" cy="274638"/>
          </a:xfrm>
          <a:prstGeom prst="rect">
            <a:avLst/>
          </a:prstGeom>
          <a:noFill/>
          <a:ln w="9525">
            <a:noFill/>
            <a:miter lim="800000"/>
            <a:headEnd/>
            <a:tailEnd/>
          </a:ln>
        </p:spPr>
        <p:txBody>
          <a:bodyPr wrap="none">
            <a:spAutoFit/>
          </a:bodyPr>
          <a:lstStyle/>
          <a:p>
            <a:pPr>
              <a:spcBef>
                <a:spcPct val="30000"/>
              </a:spcBef>
            </a:pPr>
            <a:r>
              <a:rPr kumimoji="1" lang="zh-CN" altLang="en-US" sz="1200" b="0">
                <a:solidFill>
                  <a:schemeClr val="bg2"/>
                </a:solidFill>
                <a:latin typeface="宋体" pitchFamily="2" charset="-122"/>
              </a:rPr>
              <a:t>为了使你成功，要练习</a:t>
            </a:r>
            <a:r>
              <a:rPr kumimoji="1" lang="zh-CN" altLang="en-US" sz="1200" b="0">
                <a:solidFill>
                  <a:schemeClr val="bg2"/>
                </a:solidFill>
                <a:latin typeface="Times New Roman" charset="0"/>
              </a:rPr>
              <a:t>“</a:t>
            </a:r>
            <a:r>
              <a:rPr kumimoji="1" lang="zh-CN" altLang="en-US" sz="1200" b="0">
                <a:solidFill>
                  <a:schemeClr val="bg2"/>
                </a:solidFill>
                <a:latin typeface="宋体" pitchFamily="2" charset="-122"/>
              </a:rPr>
              <a:t>表里如一</a:t>
            </a:r>
            <a:r>
              <a:rPr kumimoji="1" lang="zh-CN" altLang="en-US" sz="1200" b="0">
                <a:solidFill>
                  <a:schemeClr val="bg2"/>
                </a:solidFill>
                <a:latin typeface="Times New Roman" charset="0"/>
              </a:rPr>
              <a:t>”</a:t>
            </a:r>
            <a:r>
              <a:rPr kumimoji="1" lang="zh-CN" altLang="en-US" sz="1200" b="0">
                <a:solidFill>
                  <a:schemeClr val="bg2"/>
                </a:solidFill>
                <a:latin typeface="宋体" pitchFamily="2" charset="-122"/>
              </a:rPr>
              <a:t>的行动。在睡觉前练，在醒来后练习，在广场上练习，在汽车中练，让成功成为你的习惯吧！</a:t>
            </a:r>
            <a:r>
              <a:rPr kumimoji="1" lang="zh-CN" altLang="en-US" sz="1200" b="0">
                <a:solidFill>
                  <a:schemeClr val="bg2"/>
                </a:solidFill>
                <a:latin typeface="Times New Roman" charset="0"/>
              </a:rPr>
              <a:t> </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bwMode="auto">
          <a:xfrm>
            <a:off x="457200" y="260350"/>
            <a:ext cx="77724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en-US" altLang="zh-CN" sz="5400" b="1" smtClean="0">
                <a:solidFill>
                  <a:srgbClr val="009900"/>
                </a:solidFill>
                <a:effectLst>
                  <a:outerShdw blurRad="38100" dist="38100" dir="2700000" algn="tl">
                    <a:srgbClr val="C0C0C0"/>
                  </a:outerShdw>
                </a:effectLst>
                <a:latin typeface="楷体_GB2312" pitchFamily="49" charset="-122"/>
              </a:rPr>
              <a:t> </a:t>
            </a:r>
            <a:r>
              <a:rPr lang="zh-CN" altLang="en-US" sz="5400" b="1" smtClean="0">
                <a:solidFill>
                  <a:srgbClr val="009900"/>
                </a:solidFill>
                <a:effectLst>
                  <a:outerShdw blurRad="38100" dist="38100" dir="2700000" algn="tl">
                    <a:srgbClr val="C0C0C0"/>
                  </a:outerShdw>
                </a:effectLst>
                <a:latin typeface="楷体_GB2312" pitchFamily="49" charset="-122"/>
              </a:rPr>
              <a:t>镜子的鼓励</a:t>
            </a:r>
          </a:p>
        </p:txBody>
      </p:sp>
      <p:sp>
        <p:nvSpPr>
          <p:cNvPr id="105475" name="Rectangle 3"/>
          <p:cNvSpPr>
            <a:spLocks noGrp="1" noChangeArrowheads="1"/>
          </p:cNvSpPr>
          <p:nvPr>
            <p:ph type="body" idx="1"/>
          </p:nvPr>
        </p:nvSpPr>
        <p:spPr bwMode="auto">
          <a:xfrm>
            <a:off x="658813" y="1628775"/>
            <a:ext cx="8305800" cy="4114800"/>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buFontTx/>
              <a:buNone/>
              <a:defRPr/>
            </a:pPr>
            <a:r>
              <a:rPr lang="en-US" altLang="zh-CN" smtClean="0">
                <a:solidFill>
                  <a:srgbClr val="FF3300"/>
                </a:solidFill>
                <a:effectLst>
                  <a:outerShdw blurRad="38100" dist="38100" dir="2700000" algn="tl">
                    <a:srgbClr val="C0C0C0"/>
                  </a:outerShdw>
                </a:effectLst>
                <a:latin typeface="楷体_GB2312" pitchFamily="49" charset="-122"/>
              </a:rPr>
              <a:t>1</a:t>
            </a:r>
            <a:r>
              <a:rPr lang="zh-CN" altLang="en-US" smtClean="0">
                <a:solidFill>
                  <a:srgbClr val="FF3300"/>
                </a:solidFill>
                <a:effectLst>
                  <a:outerShdw blurRad="38100" dist="38100" dir="2700000" algn="tl">
                    <a:srgbClr val="C0C0C0"/>
                  </a:outerShdw>
                </a:effectLst>
                <a:latin typeface="楷体_GB2312" pitchFamily="49" charset="-122"/>
              </a:rPr>
              <a:t>、两人一对，面对面，其中一人当镜子</a:t>
            </a:r>
          </a:p>
          <a:p>
            <a:pPr eaLnBrk="1" hangingPunct="1">
              <a:lnSpc>
                <a:spcPct val="90000"/>
              </a:lnSpc>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r>
              <a:rPr lang="en-US" altLang="zh-CN" smtClean="0">
                <a:solidFill>
                  <a:srgbClr val="FF3300"/>
                </a:solidFill>
                <a:effectLst>
                  <a:outerShdw blurRad="38100" dist="38100" dir="2700000" algn="tl">
                    <a:srgbClr val="C0C0C0"/>
                  </a:outerShdw>
                </a:effectLst>
                <a:latin typeface="楷体_GB2312" pitchFamily="49" charset="-122"/>
              </a:rPr>
              <a:t>2</a:t>
            </a:r>
            <a:r>
              <a:rPr lang="zh-CN" altLang="en-US" smtClean="0">
                <a:solidFill>
                  <a:srgbClr val="FF3300"/>
                </a:solidFill>
                <a:effectLst>
                  <a:outerShdw blurRad="38100" dist="38100" dir="2700000" algn="tl">
                    <a:srgbClr val="C0C0C0"/>
                  </a:outerShdw>
                </a:effectLst>
                <a:latin typeface="楷体_GB2312" pitchFamily="49" charset="-122"/>
              </a:rPr>
              <a:t>、一人挺起胸脯，象个健壮的运动员，自信地对镜子大声说：我是一个一流的演讲家</a:t>
            </a:r>
            <a:br>
              <a:rPr lang="zh-CN" altLang="en-US" smtClean="0">
                <a:solidFill>
                  <a:srgbClr val="FF3300"/>
                </a:solidFill>
                <a:effectLst>
                  <a:outerShdw blurRad="38100" dist="38100" dir="2700000" algn="tl">
                    <a:srgbClr val="C0C0C0"/>
                  </a:outerShdw>
                </a:effectLst>
                <a:latin typeface="楷体_GB2312" pitchFamily="49" charset="-122"/>
              </a:rPr>
            </a:b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r>
              <a:rPr lang="en-US" altLang="zh-CN" smtClean="0">
                <a:solidFill>
                  <a:srgbClr val="FF3300"/>
                </a:solidFill>
                <a:effectLst>
                  <a:outerShdw blurRad="38100" dist="38100" dir="2700000" algn="tl">
                    <a:srgbClr val="C0C0C0"/>
                  </a:outerShdw>
                </a:effectLst>
                <a:latin typeface="楷体_GB2312" pitchFamily="49" charset="-122"/>
              </a:rPr>
              <a:t>3</a:t>
            </a:r>
            <a:r>
              <a:rPr lang="zh-CN" altLang="en-US" smtClean="0">
                <a:solidFill>
                  <a:srgbClr val="FF3300"/>
                </a:solidFill>
                <a:effectLst>
                  <a:outerShdw blurRad="38100" dist="38100" dir="2700000" algn="tl">
                    <a:srgbClr val="C0C0C0"/>
                  </a:outerShdw>
                </a:effectLst>
                <a:latin typeface="楷体_GB2312" pitchFamily="49" charset="-122"/>
              </a:rPr>
              <a:t>、镜子里的人会说：</a:t>
            </a:r>
            <a:r>
              <a:rPr lang="zh-CN" altLang="en-US" smtClean="0">
                <a:solidFill>
                  <a:srgbClr val="FF3300"/>
                </a:solidFill>
                <a:effectLst>
                  <a:outerShdw blurRad="38100" dist="38100" dir="2700000" algn="tl">
                    <a:srgbClr val="C0C0C0"/>
                  </a:outerShdw>
                </a:effectLst>
              </a:rPr>
              <a:t>“</a:t>
            </a:r>
            <a:r>
              <a:rPr lang="zh-CN" altLang="en-US" smtClean="0">
                <a:solidFill>
                  <a:srgbClr val="FF3300"/>
                </a:solidFill>
                <a:effectLst>
                  <a:outerShdw blurRad="38100" dist="38100" dir="2700000" algn="tl">
                    <a:srgbClr val="C0C0C0"/>
                  </a:outerShdw>
                </a:effectLst>
                <a:latin typeface="楷体_GB2312" pitchFamily="49" charset="-122"/>
              </a:rPr>
              <a:t>你好，一流的演讲家</a:t>
            </a:r>
            <a:r>
              <a:rPr lang="zh-CN" altLang="en-US" smtClean="0">
                <a:solidFill>
                  <a:srgbClr val="FF3300"/>
                </a:solidFill>
                <a:effectLst>
                  <a:outerShdw blurRad="38100" dist="38100" dir="2700000" algn="tl">
                    <a:srgbClr val="C0C0C0"/>
                  </a:outerShdw>
                </a:effectLst>
              </a:rPr>
              <a:t>”</a:t>
            </a: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buFontTx/>
              <a:buNone/>
              <a:defRPr/>
            </a:pPr>
            <a:r>
              <a:rPr lang="en-US" altLang="zh-CN" smtClean="0">
                <a:solidFill>
                  <a:srgbClr val="FF3300"/>
                </a:solidFill>
                <a:effectLst>
                  <a:outerShdw blurRad="38100" dist="38100" dir="2700000" algn="tl">
                    <a:srgbClr val="C0C0C0"/>
                  </a:outerShdw>
                </a:effectLst>
                <a:latin typeface="楷体_GB2312" pitchFamily="49" charset="-122"/>
              </a:rPr>
              <a:t>4</a:t>
            </a:r>
            <a:r>
              <a:rPr lang="zh-CN" altLang="en-US" smtClean="0">
                <a:solidFill>
                  <a:srgbClr val="FF3300"/>
                </a:solidFill>
                <a:effectLst>
                  <a:outerShdw blurRad="38100" dist="38100" dir="2700000" algn="tl">
                    <a:srgbClr val="C0C0C0"/>
                  </a:outerShdw>
                </a:effectLst>
                <a:latin typeface="楷体_GB2312" pitchFamily="49" charset="-122"/>
              </a:rPr>
              <a:t>、连续三遍，轮换角色</a:t>
            </a:r>
          </a:p>
          <a:p>
            <a:pPr eaLnBrk="1" hangingPunct="1">
              <a:lnSpc>
                <a:spcPct val="90000"/>
              </a:lnSpc>
              <a:defRPr/>
            </a:pPr>
            <a:endParaRPr lang="zh-CN" altLang="en-US" smtClean="0">
              <a:solidFill>
                <a:srgbClr val="FF3300"/>
              </a:solidFill>
              <a:effectLst>
                <a:outerShdw blurRad="38100" dist="38100" dir="2700000" algn="tl">
                  <a:srgbClr val="C0C0C0"/>
                </a:outerShdw>
              </a:effectLst>
              <a:latin typeface="楷体_GB2312" pitchFamily="49" charset="-122"/>
            </a:endParaRPr>
          </a:p>
          <a:p>
            <a:pPr eaLnBrk="1" hangingPunct="1">
              <a:lnSpc>
                <a:spcPct val="90000"/>
              </a:lnSpc>
              <a:defRPr/>
            </a:pPr>
            <a:endParaRPr lang="en-US" altLang="zh-CN" smtClean="0">
              <a:solidFill>
                <a:srgbClr val="FF3300"/>
              </a:solidFill>
              <a:effectLst>
                <a:outerShdw blurRad="38100" dist="38100" dir="2700000" algn="tl">
                  <a:srgbClr val="C0C0C0"/>
                </a:outerShdw>
              </a:effectLst>
              <a:latin typeface="楷体_GB2312" pitchFamily="49" charset="-122"/>
            </a:endParaRPr>
          </a:p>
        </p:txBody>
      </p:sp>
      <p:sp>
        <p:nvSpPr>
          <p:cNvPr id="50180" name="Line 4"/>
          <p:cNvSpPr>
            <a:spLocks noChangeShapeType="1"/>
          </p:cNvSpPr>
          <p:nvPr/>
        </p:nvSpPr>
        <p:spPr bwMode="auto">
          <a:xfrm>
            <a:off x="3048000" y="5791200"/>
            <a:ext cx="457200" cy="0"/>
          </a:xfrm>
          <a:prstGeom prst="line">
            <a:avLst/>
          </a:prstGeom>
          <a:noFill/>
          <a:ln w="9525">
            <a:solidFill>
              <a:schemeClr val="tx1"/>
            </a:solidFill>
            <a:round/>
            <a:headEnd/>
            <a:tailEnd type="triangle" w="med" len="med"/>
          </a:ln>
        </p:spPr>
        <p:txBody>
          <a:bodyPr/>
          <a:lstStyle/>
          <a:p>
            <a:endParaRPr lang="zh-CN"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ctrTitle"/>
          </p:nvPr>
        </p:nvSpPr>
        <p:spPr bwMode="auto">
          <a:xfrm>
            <a:off x="827088" y="188913"/>
            <a:ext cx="7696200" cy="1108075"/>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009900"/>
                </a:solidFill>
                <a:effectLst>
                  <a:outerShdw blurRad="38100" dist="38100" dir="2700000" algn="tl">
                    <a:srgbClr val="C0C0C0"/>
                  </a:outerShdw>
                </a:effectLst>
                <a:latin typeface="楷体_GB2312" pitchFamily="49" charset="-122"/>
              </a:rPr>
              <a:t>如何开场和结尾</a:t>
            </a:r>
          </a:p>
        </p:txBody>
      </p:sp>
      <p:sp>
        <p:nvSpPr>
          <p:cNvPr id="106499" name="Rectangle 3"/>
          <p:cNvSpPr>
            <a:spLocks noGrp="1" noChangeArrowheads="1"/>
          </p:cNvSpPr>
          <p:nvPr>
            <p:ph type="subTitle" idx="1"/>
          </p:nvPr>
        </p:nvSpPr>
        <p:spPr bwMode="auto">
          <a:xfrm>
            <a:off x="538163" y="1844675"/>
            <a:ext cx="7921625" cy="17526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endParaRPr lang="en-US" altLang="zh-CN" sz="4000" smtClean="0">
              <a:solidFill>
                <a:srgbClr val="0066FF"/>
              </a:solidFill>
              <a:effectLst>
                <a:outerShdw blurRad="38100" dist="38100" dir="2700000" algn="tl">
                  <a:srgbClr val="C0C0C0"/>
                </a:outerShdw>
              </a:effectLst>
              <a:latin typeface="楷体_GB2312" pitchFamily="49" charset="-122"/>
            </a:endParaRPr>
          </a:p>
          <a:p>
            <a:pPr eaLnBrk="1" hangingPunct="1">
              <a:defRPr/>
            </a:pPr>
            <a:r>
              <a:rPr lang="zh-CN" altLang="en-US" sz="4000" smtClean="0">
                <a:solidFill>
                  <a:srgbClr val="0066FF"/>
                </a:solidFill>
                <a:effectLst>
                  <a:outerShdw blurRad="38100" dist="38100" dir="2700000" algn="tl">
                    <a:srgbClr val="C0C0C0"/>
                  </a:outerShdw>
                </a:effectLst>
                <a:latin typeface="楷体_GB2312" pitchFamily="49" charset="-122"/>
              </a:rPr>
              <a:t>掌握关键的前面</a:t>
            </a:r>
            <a:r>
              <a:rPr lang="en-US" altLang="zh-CN" sz="4000" smtClean="0">
                <a:solidFill>
                  <a:srgbClr val="0066FF"/>
                </a:solidFill>
                <a:effectLst>
                  <a:outerShdw blurRad="38100" dist="38100" dir="2700000" algn="tl">
                    <a:srgbClr val="C0C0C0"/>
                  </a:outerShdw>
                </a:effectLst>
                <a:latin typeface="楷体_GB2312" pitchFamily="49" charset="-122"/>
              </a:rPr>
              <a:t>5</a:t>
            </a:r>
            <a:r>
              <a:rPr lang="zh-CN" altLang="en-US" sz="4000" smtClean="0">
                <a:solidFill>
                  <a:srgbClr val="0066FF"/>
                </a:solidFill>
                <a:effectLst>
                  <a:outerShdw blurRad="38100" dist="38100" dir="2700000" algn="tl">
                    <a:srgbClr val="C0C0C0"/>
                  </a:outerShdw>
                </a:effectLst>
                <a:latin typeface="楷体_GB2312" pitchFamily="49" charset="-122"/>
              </a:rPr>
              <a:t>分钟与最后</a:t>
            </a:r>
            <a:r>
              <a:rPr lang="en-US" altLang="zh-CN" sz="4000" smtClean="0">
                <a:solidFill>
                  <a:srgbClr val="0066FF"/>
                </a:solidFill>
                <a:effectLst>
                  <a:outerShdw blurRad="38100" dist="38100" dir="2700000" algn="tl">
                    <a:srgbClr val="C0C0C0"/>
                  </a:outerShdw>
                </a:effectLst>
                <a:latin typeface="楷体_GB2312" pitchFamily="49" charset="-122"/>
              </a:rPr>
              <a:t>5</a:t>
            </a:r>
            <a:r>
              <a:rPr lang="zh-CN" altLang="en-US" sz="4000" smtClean="0">
                <a:solidFill>
                  <a:srgbClr val="0066FF"/>
                </a:solidFill>
                <a:effectLst>
                  <a:outerShdw blurRad="38100" dist="38100" dir="2700000" algn="tl">
                    <a:srgbClr val="C0C0C0"/>
                  </a:outerShdw>
                </a:effectLst>
                <a:latin typeface="楷体_GB2312" pitchFamily="49" charset="-122"/>
              </a:rPr>
              <a:t>分钟 </a:t>
            </a:r>
          </a:p>
        </p:txBody>
      </p:sp>
      <p:sp>
        <p:nvSpPr>
          <p:cNvPr id="51204" name="Rectangle 4"/>
          <p:cNvSpPr>
            <a:spLocks noChangeArrowheads="1"/>
          </p:cNvSpPr>
          <p:nvPr/>
        </p:nvSpPr>
        <p:spPr bwMode="auto">
          <a:xfrm>
            <a:off x="1835150" y="5661025"/>
            <a:ext cx="5867400" cy="501650"/>
          </a:xfrm>
          <a:prstGeom prst="rect">
            <a:avLst/>
          </a:prstGeom>
          <a:noFill/>
          <a:ln w="9525">
            <a:noFill/>
            <a:miter lim="800000"/>
            <a:headEnd/>
            <a:tailEnd/>
          </a:ln>
        </p:spPr>
        <p:txBody>
          <a:bodyPr>
            <a:spAutoFit/>
          </a:bodyPr>
          <a:lstStyle/>
          <a:p>
            <a:r>
              <a:rPr kumimoji="1" lang="zh-CN" altLang="en-US" sz="900" b="0">
                <a:solidFill>
                  <a:schemeClr val="bg2"/>
                </a:solidFill>
                <a:latin typeface="PMingLiU" pitchFamily="18" charset="-120"/>
              </a:rPr>
              <a:t>出场下台好演员</a:t>
            </a:r>
          </a:p>
          <a:p>
            <a:r>
              <a:rPr kumimoji="1" lang="en-US" altLang="zh-CN" sz="900" b="0">
                <a:solidFill>
                  <a:schemeClr val="bg2"/>
                </a:solidFill>
                <a:latin typeface="PMingLiU" pitchFamily="18" charset="-120"/>
              </a:rPr>
              <a:t>1.</a:t>
            </a:r>
            <a:r>
              <a:rPr kumimoji="1" lang="zh-CN" altLang="en-US" sz="900" b="0">
                <a:solidFill>
                  <a:schemeClr val="bg2"/>
                </a:solidFill>
                <a:latin typeface="宋体" pitchFamily="2" charset="-122"/>
              </a:rPr>
              <a:t>为什么「好的开始是成功的一半」？</a:t>
            </a:r>
            <a:r>
              <a:rPr kumimoji="1" lang="zh-CN" altLang="en-US" sz="900" b="0">
                <a:solidFill>
                  <a:schemeClr val="bg2"/>
                </a:solidFill>
                <a:latin typeface="PMingLiU" pitchFamily="18" charset="-120"/>
              </a:rPr>
              <a:t> </a:t>
            </a:r>
            <a:r>
              <a:rPr kumimoji="1" lang="en-US" altLang="zh-CN" sz="900" b="0">
                <a:solidFill>
                  <a:schemeClr val="bg2"/>
                </a:solidFill>
                <a:latin typeface="PMingLiU" pitchFamily="18" charset="-120"/>
              </a:rPr>
              <a:t>2.</a:t>
            </a:r>
            <a:r>
              <a:rPr kumimoji="1" lang="zh-CN" altLang="en-US" sz="900" b="0">
                <a:solidFill>
                  <a:schemeClr val="bg2"/>
                </a:solidFill>
                <a:latin typeface="宋体" pitchFamily="2" charset="-122"/>
              </a:rPr>
              <a:t>什么叫做「见好就收」？</a:t>
            </a:r>
            <a:r>
              <a:rPr kumimoji="1" lang="zh-CN" altLang="en-US" sz="900" b="0">
                <a:solidFill>
                  <a:schemeClr val="bg2"/>
                </a:solidFill>
                <a:latin typeface="Times New Roman" charset="0"/>
              </a:rPr>
              <a:t>凡是有理智的人绝不会没有设计便开始建造房屋</a:t>
            </a:r>
            <a:endParaRPr kumimoji="1" lang="zh-TW" altLang="en-US" sz="900" b="0">
              <a:solidFill>
                <a:schemeClr val="bg2"/>
              </a:solidFill>
              <a:latin typeface="PMingLiU" pitchFamily="18" charset="-120"/>
              <a:ea typeface="PMingLiU" pitchFamily="18" charset="-120"/>
            </a:endParaRPr>
          </a:p>
          <a:p>
            <a:pPr eaLnBrk="0" hangingPunct="0"/>
            <a:endParaRPr kumimoji="1" lang="zh-TW" altLang="en-US" sz="900" b="0">
              <a:solidFill>
                <a:schemeClr val="bg2"/>
              </a:solidFill>
              <a:latin typeface="宋体" pitchFamily="2" charset="-122"/>
            </a:endParaRPr>
          </a:p>
        </p:txBody>
      </p:sp>
      <p:sp>
        <p:nvSpPr>
          <p:cNvPr id="106501" name="Rectangle 5"/>
          <p:cNvSpPr>
            <a:spLocks noChangeArrowheads="1"/>
          </p:cNvSpPr>
          <p:nvPr/>
        </p:nvSpPr>
        <p:spPr bwMode="auto">
          <a:xfrm>
            <a:off x="2987675" y="4537075"/>
            <a:ext cx="3536950" cy="1098550"/>
          </a:xfrm>
          <a:prstGeom prst="rect">
            <a:avLst/>
          </a:prstGeom>
          <a:noFill/>
          <a:ln w="9525">
            <a:noFill/>
            <a:miter lim="800000"/>
            <a:headEnd/>
            <a:tailEnd/>
          </a:ln>
          <a:effectLst/>
        </p:spPr>
        <p:txBody>
          <a:bodyPr wrap="none">
            <a:spAutoFit/>
          </a:bodyPr>
          <a:lstStyle/>
          <a:p>
            <a:pPr>
              <a:defRPr/>
            </a:pPr>
            <a:r>
              <a:rPr kumimoji="1" lang="zh-CN" altLang="en-US" sz="6600" b="0">
                <a:solidFill>
                  <a:srgbClr val="FF3300"/>
                </a:solidFill>
                <a:effectLst>
                  <a:outerShdw blurRad="38100" dist="38100" dir="2700000" algn="tl">
                    <a:srgbClr val="C0C0C0"/>
                  </a:outerShdw>
                </a:effectLst>
                <a:latin typeface="隶书" pitchFamily="49" charset="-122"/>
                <a:ea typeface="隶书" pitchFamily="49" charset="-122"/>
              </a:rPr>
              <a:t>虎头龙尾</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bwMode="auto">
          <a:xfrm>
            <a:off x="457200" y="188913"/>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6000" b="1" smtClean="0">
                <a:solidFill>
                  <a:srgbClr val="009900"/>
                </a:solidFill>
                <a:effectLst>
                  <a:outerShdw blurRad="38100" dist="38100" dir="2700000" algn="tl">
                    <a:srgbClr val="C0C0C0"/>
                  </a:outerShdw>
                </a:effectLst>
                <a:latin typeface="楷体_GB2312" pitchFamily="49" charset="-122"/>
              </a:rPr>
              <a:t>开个好头</a:t>
            </a:r>
            <a:br>
              <a:rPr lang="zh-CN" altLang="en-US" sz="6000" b="1" smtClean="0">
                <a:solidFill>
                  <a:srgbClr val="009900"/>
                </a:solidFill>
                <a:effectLst>
                  <a:outerShdw blurRad="38100" dist="38100" dir="2700000" algn="tl">
                    <a:srgbClr val="C0C0C0"/>
                  </a:outerShdw>
                </a:effectLst>
                <a:latin typeface="楷体_GB2312" pitchFamily="49" charset="-122"/>
              </a:rPr>
            </a:br>
            <a:endParaRPr lang="zh-CN" altLang="en-US" sz="6000" b="1" smtClean="0">
              <a:solidFill>
                <a:srgbClr val="009900"/>
              </a:solidFill>
              <a:effectLst>
                <a:outerShdw blurRad="38100" dist="38100" dir="2700000" algn="tl">
                  <a:srgbClr val="C0C0C0"/>
                </a:outerShdw>
              </a:effectLst>
              <a:latin typeface="楷体_GB2312" pitchFamily="49" charset="-122"/>
            </a:endParaRPr>
          </a:p>
        </p:txBody>
      </p:sp>
      <p:sp>
        <p:nvSpPr>
          <p:cNvPr id="108547" name="Rectangle 3"/>
          <p:cNvSpPr>
            <a:spLocks noGrp="1" noChangeArrowheads="1"/>
          </p:cNvSpPr>
          <p:nvPr>
            <p:ph type="body" idx="1"/>
          </p:nvPr>
        </p:nvSpPr>
        <p:spPr bwMode="auto">
          <a:xfrm>
            <a:off x="685800" y="1524000"/>
            <a:ext cx="7772400" cy="5029200"/>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1</a:t>
            </a:r>
            <a:r>
              <a:rPr lang="zh-CN" altLang="en-US" sz="2800" smtClean="0">
                <a:solidFill>
                  <a:srgbClr val="FF3300"/>
                </a:solidFill>
                <a:effectLst>
                  <a:outerShdw blurRad="38100" dist="38100" dir="2700000" algn="tl">
                    <a:srgbClr val="C0C0C0"/>
                  </a:outerShdw>
                </a:effectLst>
                <a:latin typeface="楷体_GB2312" pitchFamily="49" charset="-122"/>
              </a:rPr>
              <a:t>、向大家问好</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2、</a:t>
            </a:r>
            <a:r>
              <a:rPr lang="zh-CN" altLang="en-US" sz="2800" smtClean="0">
                <a:solidFill>
                  <a:srgbClr val="FF3300"/>
                </a:solidFill>
                <a:effectLst>
                  <a:outerShdw blurRad="38100" dist="38100" dir="2700000" algn="tl">
                    <a:srgbClr val="C0C0C0"/>
                  </a:outerShdw>
                </a:effectLst>
                <a:latin typeface="楷体_GB2312" pitchFamily="49" charset="-122"/>
              </a:rPr>
              <a:t>借力使力</a:t>
            </a:r>
            <a:r>
              <a:rPr lang="en-US" altLang="zh-CN" sz="2800" smtClean="0">
                <a:solidFill>
                  <a:srgbClr val="FF3300"/>
                </a:solidFill>
                <a:effectLst>
                  <a:outerShdw blurRad="38100" dist="38100" dir="2700000" algn="tl">
                    <a:srgbClr val="C0C0C0"/>
                  </a:outerShdw>
                </a:effectLst>
                <a:latin typeface="楷体_GB2312" pitchFamily="49" charset="-122"/>
              </a:rPr>
              <a:t>,</a:t>
            </a:r>
            <a:r>
              <a:rPr lang="zh-CN" altLang="en-US" sz="2800" smtClean="0">
                <a:solidFill>
                  <a:srgbClr val="FF3300"/>
                </a:solidFill>
                <a:effectLst>
                  <a:outerShdw blurRad="38100" dist="38100" dir="2700000" algn="tl">
                    <a:srgbClr val="C0C0C0"/>
                  </a:outerShdw>
                </a:effectLst>
                <a:latin typeface="楷体_GB2312" pitchFamily="49" charset="-122"/>
              </a:rPr>
              <a:t>应用现场刚刚发生的事情、话题</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3、</a:t>
            </a:r>
            <a:r>
              <a:rPr lang="zh-CN" altLang="en-US" sz="2800" smtClean="0">
                <a:solidFill>
                  <a:srgbClr val="FF3300"/>
                </a:solidFill>
                <a:effectLst>
                  <a:outerShdw blurRad="38100" dist="38100" dir="2700000" algn="tl">
                    <a:srgbClr val="C0C0C0"/>
                  </a:outerShdw>
                </a:effectLst>
                <a:latin typeface="楷体_GB2312" pitchFamily="49" charset="-122"/>
              </a:rPr>
              <a:t>引用社会上最热门、最关心的话题</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4、</a:t>
            </a:r>
            <a:r>
              <a:rPr lang="zh-CN" altLang="en-US" sz="2800" smtClean="0">
                <a:solidFill>
                  <a:srgbClr val="FF3300"/>
                </a:solidFill>
                <a:effectLst>
                  <a:outerShdw blurRad="38100" dist="38100" dir="2700000" algn="tl">
                    <a:srgbClr val="C0C0C0"/>
                  </a:outerShdw>
                </a:effectLst>
                <a:latin typeface="楷体_GB2312" pitchFamily="49" charset="-122"/>
              </a:rPr>
              <a:t>拉关系、套交情</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5、</a:t>
            </a:r>
            <a:r>
              <a:rPr lang="zh-CN" altLang="en-US" sz="2800" smtClean="0">
                <a:solidFill>
                  <a:srgbClr val="FF3300"/>
                </a:solidFill>
                <a:effectLst>
                  <a:outerShdw blurRad="38100" dist="38100" dir="2700000" algn="tl">
                    <a:srgbClr val="C0C0C0"/>
                  </a:outerShdw>
                </a:effectLst>
                <a:latin typeface="楷体_GB2312" pitchFamily="49" charset="-122"/>
              </a:rPr>
              <a:t>说故事、历史</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6、</a:t>
            </a:r>
            <a:r>
              <a:rPr lang="zh-CN" altLang="en-US" sz="2800" smtClean="0">
                <a:solidFill>
                  <a:srgbClr val="FF3300"/>
                </a:solidFill>
                <a:effectLst>
                  <a:outerShdw blurRad="38100" dist="38100" dir="2700000" algn="tl">
                    <a:srgbClr val="C0C0C0"/>
                  </a:outerShdw>
                </a:effectLst>
                <a:latin typeface="楷体_GB2312" pitchFamily="49" charset="-122"/>
              </a:rPr>
              <a:t>猜谜，制造悬疑性、引人好奇</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7、</a:t>
            </a:r>
            <a:r>
              <a:rPr lang="zh-CN" altLang="en-US" sz="2800" smtClean="0">
                <a:solidFill>
                  <a:srgbClr val="FF3300"/>
                </a:solidFill>
                <a:effectLst>
                  <a:outerShdw blurRad="38100" dist="38100" dir="2700000" algn="tl">
                    <a:srgbClr val="C0C0C0"/>
                  </a:outerShdw>
                </a:effectLst>
                <a:latin typeface="楷体_GB2312" pitchFamily="49" charset="-122"/>
              </a:rPr>
              <a:t>发问、引人深思</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8、</a:t>
            </a:r>
            <a:r>
              <a:rPr lang="zh-CN" altLang="en-US" sz="2800" smtClean="0">
                <a:solidFill>
                  <a:srgbClr val="FF3300"/>
                </a:solidFill>
                <a:effectLst>
                  <a:outerShdw blurRad="38100" dist="38100" dir="2700000" algn="tl">
                    <a:srgbClr val="C0C0C0"/>
                  </a:outerShdw>
                </a:effectLst>
                <a:latin typeface="楷体_GB2312" pitchFamily="49" charset="-122"/>
              </a:rPr>
              <a:t>引用名言、谚语、流行语</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r>
              <a:rPr lang="zh-TW" altLang="en-US" sz="2800" smtClean="0">
                <a:solidFill>
                  <a:srgbClr val="FF3300"/>
                </a:solidFill>
                <a:effectLst>
                  <a:outerShdw blurRad="38100" dist="38100" dir="2700000" algn="tl">
                    <a:srgbClr val="C0C0C0"/>
                  </a:outerShdw>
                </a:effectLst>
                <a:latin typeface="楷体_GB2312" pitchFamily="49" charset="-122"/>
              </a:rPr>
              <a:t>9、</a:t>
            </a:r>
            <a:r>
              <a:rPr lang="zh-CN" altLang="en-US" sz="2800" smtClean="0">
                <a:solidFill>
                  <a:srgbClr val="FF3300"/>
                </a:solidFill>
                <a:effectLst>
                  <a:outerShdw blurRad="38100" dist="38100" dir="2700000" algn="tl">
                    <a:srgbClr val="C0C0C0"/>
                  </a:outerShdw>
                </a:effectLst>
                <a:latin typeface="楷体_GB2312" pitchFamily="49" charset="-122"/>
              </a:rPr>
              <a:t>说说自己此时的心情 </a:t>
            </a: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endParaRPr lang="zh-TW" altLang="en-US" sz="2800" smtClean="0">
              <a:solidFill>
                <a:srgbClr val="FF3300"/>
              </a:solidFill>
              <a:effectLst>
                <a:outerShdw blurRad="38100" dist="38100" dir="2700000" algn="tl">
                  <a:srgbClr val="C0C0C0"/>
                </a:outerShdw>
              </a:effectLst>
              <a:latin typeface="楷体_GB2312" pitchFamily="49" charset="-122"/>
            </a:endParaRPr>
          </a:p>
          <a:p>
            <a:pPr eaLnBrk="1" hangingPunct="1">
              <a:buFontTx/>
              <a:buNone/>
              <a:defRPr/>
            </a:pPr>
            <a:endParaRPr lang="en-US" altLang="zh-CN" sz="2800" smtClean="0">
              <a:solidFill>
                <a:srgbClr val="FF3300"/>
              </a:solidFill>
              <a:effectLst>
                <a:outerShdw blurRad="38100" dist="38100" dir="2700000" algn="tl">
                  <a:srgbClr val="C0C0C0"/>
                </a:outerShdw>
              </a:effectLs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bwMode="auto">
          <a:xfrm>
            <a:off x="457200" y="115888"/>
            <a:ext cx="8229600" cy="1143000"/>
          </a:xfrm>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6000" b="1" smtClean="0">
                <a:solidFill>
                  <a:srgbClr val="009900"/>
                </a:solidFill>
                <a:effectLst>
                  <a:outerShdw blurRad="38100" dist="38100" dir="2700000" algn="tl">
                    <a:srgbClr val="C0C0C0"/>
                  </a:outerShdw>
                </a:effectLst>
                <a:latin typeface="楷体_GB2312" pitchFamily="49" charset="-122"/>
              </a:rPr>
              <a:t>收个好尾</a:t>
            </a:r>
          </a:p>
        </p:txBody>
      </p:sp>
      <p:sp>
        <p:nvSpPr>
          <p:cNvPr id="110595" name="Rectangle 3"/>
          <p:cNvSpPr>
            <a:spLocks noGrp="1" noChangeArrowheads="1"/>
          </p:cNvSpPr>
          <p:nvPr>
            <p:ph type="body" idx="1"/>
          </p:nvPr>
        </p:nvSpPr>
        <p:spPr bwMode="auto">
          <a:xfrm>
            <a:off x="1666875" y="1600200"/>
            <a:ext cx="6792913" cy="4525963"/>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1</a:t>
            </a:r>
            <a:r>
              <a:rPr lang="zh-CN" altLang="en-US" sz="2800" smtClean="0">
                <a:solidFill>
                  <a:srgbClr val="FF3300"/>
                </a:solidFill>
                <a:effectLst>
                  <a:outerShdw blurRad="38100" dist="38100" dir="2700000" algn="tl">
                    <a:srgbClr val="C0C0C0"/>
                  </a:outerShdw>
                </a:effectLst>
                <a:latin typeface="楷体_GB2312" pitchFamily="49" charset="-122"/>
              </a:rPr>
              <a:t>、复习、整理归纳重点</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2</a:t>
            </a:r>
            <a:r>
              <a:rPr lang="zh-CN" altLang="en-US" sz="2800" smtClean="0">
                <a:solidFill>
                  <a:srgbClr val="FF3300"/>
                </a:solidFill>
                <a:effectLst>
                  <a:outerShdw blurRad="38100" dist="38100" dir="2700000" algn="tl">
                    <a:srgbClr val="C0C0C0"/>
                  </a:outerShdw>
                </a:effectLst>
                <a:latin typeface="楷体_GB2312" pitchFamily="49" charset="-122"/>
              </a:rPr>
              <a:t>、会谈、一起回忆课程内容</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3</a:t>
            </a:r>
            <a:r>
              <a:rPr lang="zh-CN" altLang="en-US" sz="2800" smtClean="0">
                <a:solidFill>
                  <a:srgbClr val="FF3300"/>
                </a:solidFill>
                <a:effectLst>
                  <a:outerShdw blurRad="38100" dist="38100" dir="2700000" algn="tl">
                    <a:srgbClr val="C0C0C0"/>
                  </a:outerShdw>
                </a:effectLst>
                <a:latin typeface="楷体_GB2312" pitchFamily="49" charset="-122"/>
              </a:rPr>
              <a:t>、反问学员、再引起大家深思</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4</a:t>
            </a:r>
            <a:r>
              <a:rPr lang="zh-CN" altLang="en-US" sz="2800" smtClean="0">
                <a:solidFill>
                  <a:srgbClr val="FF3300"/>
                </a:solidFill>
                <a:effectLst>
                  <a:outerShdw blurRad="38100" dist="38100" dir="2700000" algn="tl">
                    <a:srgbClr val="C0C0C0"/>
                  </a:outerShdw>
                </a:effectLst>
                <a:latin typeface="楷体_GB2312" pitchFamily="49" charset="-122"/>
              </a:rPr>
              <a:t>、说故事</a:t>
            </a:r>
            <a:r>
              <a:rPr lang="en-US" altLang="zh-CN" sz="2800" smtClean="0">
                <a:solidFill>
                  <a:srgbClr val="FF3300"/>
                </a:solidFill>
                <a:effectLst>
                  <a:outerShdw blurRad="38100" dist="38100" dir="2700000" algn="tl">
                    <a:srgbClr val="C0C0C0"/>
                  </a:outerShdw>
                </a:effectLst>
                <a:latin typeface="楷体_GB2312" pitchFamily="49" charset="-122"/>
              </a:rPr>
              <a:t>,</a:t>
            </a:r>
            <a:r>
              <a:rPr lang="zh-CN" altLang="en-US" sz="2800" smtClean="0">
                <a:solidFill>
                  <a:srgbClr val="FF3300"/>
                </a:solidFill>
                <a:effectLst>
                  <a:outerShdw blurRad="38100" dist="38100" dir="2700000" algn="tl">
                    <a:srgbClr val="C0C0C0"/>
                  </a:outerShdw>
                </a:effectLst>
                <a:latin typeface="楷体_GB2312" pitchFamily="49" charset="-122"/>
              </a:rPr>
              <a:t>画龙点睛</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5</a:t>
            </a:r>
            <a:r>
              <a:rPr lang="zh-CN" altLang="en-US" sz="2800" smtClean="0">
                <a:solidFill>
                  <a:srgbClr val="FF3300"/>
                </a:solidFill>
                <a:effectLst>
                  <a:outerShdw blurRad="38100" dist="38100" dir="2700000" algn="tl">
                    <a:srgbClr val="C0C0C0"/>
                  </a:outerShdw>
                </a:effectLst>
                <a:latin typeface="楷体_GB2312" pitchFamily="49" charset="-122"/>
              </a:rPr>
              <a:t>、与开场结合</a:t>
            </a:r>
            <a:r>
              <a:rPr lang="en-US" altLang="zh-CN" sz="2800" smtClean="0">
                <a:solidFill>
                  <a:srgbClr val="FF3300"/>
                </a:solidFill>
                <a:effectLst>
                  <a:outerShdw blurRad="38100" dist="38100" dir="2700000" algn="tl">
                    <a:srgbClr val="C0C0C0"/>
                  </a:outerShdw>
                </a:effectLst>
                <a:latin typeface="楷体_GB2312" pitchFamily="49" charset="-122"/>
              </a:rPr>
              <a:t>,</a:t>
            </a:r>
            <a:r>
              <a:rPr lang="zh-CN" altLang="en-US" sz="2800" smtClean="0">
                <a:solidFill>
                  <a:srgbClr val="FF3300"/>
                </a:solidFill>
                <a:effectLst>
                  <a:outerShdw blurRad="38100" dist="38100" dir="2700000" algn="tl">
                    <a:srgbClr val="C0C0C0"/>
                  </a:outerShdw>
                </a:effectLst>
                <a:latin typeface="楷体_GB2312" pitchFamily="49" charset="-122"/>
              </a:rPr>
              <a:t>首尾呼应</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6</a:t>
            </a:r>
            <a:r>
              <a:rPr lang="zh-CN" altLang="en-US" sz="2800" smtClean="0">
                <a:solidFill>
                  <a:srgbClr val="FF3300"/>
                </a:solidFill>
                <a:effectLst>
                  <a:outerShdw blurRad="38100" dist="38100" dir="2700000" algn="tl">
                    <a:srgbClr val="C0C0C0"/>
                  </a:outerShdw>
                </a:effectLst>
                <a:latin typeface="楷体_GB2312" pitchFamily="49" charset="-122"/>
              </a:rPr>
              <a:t>、引用名言、谚语、流行语</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7</a:t>
            </a:r>
            <a:r>
              <a:rPr lang="zh-CN" altLang="en-US" sz="2800" smtClean="0">
                <a:solidFill>
                  <a:srgbClr val="FF3300"/>
                </a:solidFill>
                <a:effectLst>
                  <a:outerShdw blurRad="38100" dist="38100" dir="2700000" algn="tl">
                    <a:srgbClr val="C0C0C0"/>
                  </a:outerShdw>
                </a:effectLst>
                <a:latin typeface="楷体_GB2312" pitchFamily="49" charset="-122"/>
              </a:rPr>
              <a:t>、请大家一起朗读今天教学重点</a:t>
            </a:r>
          </a:p>
          <a:p>
            <a:pPr eaLnBrk="1" hangingPunct="1">
              <a:lnSpc>
                <a:spcPct val="115000"/>
              </a:lnSpc>
              <a:buFontTx/>
              <a:buNone/>
              <a:defRPr/>
            </a:pPr>
            <a:r>
              <a:rPr lang="en-US" altLang="zh-CN" sz="2800" smtClean="0">
                <a:solidFill>
                  <a:srgbClr val="FF3300"/>
                </a:solidFill>
                <a:effectLst>
                  <a:outerShdw blurRad="38100" dist="38100" dir="2700000" algn="tl">
                    <a:srgbClr val="C0C0C0"/>
                  </a:outerShdw>
                </a:effectLst>
                <a:latin typeface="楷体_GB2312" pitchFamily="49" charset="-122"/>
              </a:rPr>
              <a:t>8</a:t>
            </a:r>
            <a:r>
              <a:rPr lang="zh-CN" altLang="en-US" sz="2800" smtClean="0">
                <a:solidFill>
                  <a:srgbClr val="FF3300"/>
                </a:solidFill>
                <a:effectLst>
                  <a:outerShdw blurRad="38100" dist="38100" dir="2700000" algn="tl">
                    <a:srgbClr val="C0C0C0"/>
                  </a:outerShdw>
                </a:effectLst>
                <a:latin typeface="楷体_GB2312" pitchFamily="49" charset="-122"/>
              </a:rPr>
              <a:t>、祝福、祈祷、感恩</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bwMode="auto">
          <a:xfrm>
            <a:off x="827088" y="269875"/>
            <a:ext cx="7086600" cy="1143000"/>
          </a:xfrm>
          <a:ln>
            <a:miter lim="800000"/>
            <a:headEnd/>
            <a:tailEnd/>
          </a:ln>
        </p:spPr>
        <p:txBody>
          <a:bodyPr vert="horz" wrap="square" lIns="91440" tIns="45720" rIns="91440" bIns="45720" numCol="1" anchor="t" anchorCtr="0" compatLnSpc="1">
            <a:prstTxWarp prst="textNoShape">
              <a:avLst/>
            </a:prstTxWarp>
          </a:bodyPr>
          <a:lstStyle/>
          <a:p>
            <a:pPr algn="l" eaLnBrk="1" hangingPunct="1">
              <a:defRPr/>
            </a:pPr>
            <a:r>
              <a:rPr lang="zh-CN" altLang="en-US" sz="5400" smtClean="0">
                <a:solidFill>
                  <a:srgbClr val="009900"/>
                </a:solidFill>
                <a:effectLst>
                  <a:outerShdw blurRad="38100" dist="38100" dir="2700000" algn="tl">
                    <a:srgbClr val="C0C0C0"/>
                  </a:outerShdw>
                </a:effectLst>
                <a:latin typeface="楷体_GB2312" pitchFamily="49" charset="-122"/>
              </a:rPr>
              <a:t>结论：</a:t>
            </a:r>
          </a:p>
        </p:txBody>
      </p:sp>
      <p:sp>
        <p:nvSpPr>
          <p:cNvPr id="112643" name="Rectangle 3"/>
          <p:cNvSpPr>
            <a:spLocks noGrp="1" noChangeArrowheads="1"/>
          </p:cNvSpPr>
          <p:nvPr>
            <p:ph type="body" idx="1"/>
          </p:nvPr>
        </p:nvSpPr>
        <p:spPr bwMode="auto">
          <a:xfrm>
            <a:off x="2133600" y="2133600"/>
            <a:ext cx="5410200" cy="4114800"/>
          </a:xfrm>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defRPr/>
            </a:pPr>
            <a:r>
              <a:rPr lang="zh-CN" altLang="en-US" sz="3600" smtClean="0">
                <a:solidFill>
                  <a:srgbClr val="FF3300"/>
                </a:solidFill>
                <a:effectLst>
                  <a:outerShdw blurRad="38100" dist="38100" dir="2700000" algn="tl">
                    <a:srgbClr val="C0C0C0"/>
                  </a:outerShdw>
                </a:effectLst>
              </a:rPr>
              <a:t>好的开始，是成功的一半</a:t>
            </a:r>
          </a:p>
          <a:p>
            <a:pPr eaLnBrk="1" hangingPunct="1">
              <a:buFontTx/>
              <a:buNone/>
              <a:defRPr/>
            </a:pPr>
            <a:endParaRPr lang="zh-CN" altLang="en-US" sz="3600" smtClean="0">
              <a:solidFill>
                <a:srgbClr val="FF3300"/>
              </a:solidFill>
              <a:effectLst>
                <a:outerShdw blurRad="38100" dist="38100" dir="2700000" algn="tl">
                  <a:srgbClr val="C0C0C0"/>
                </a:outerShdw>
              </a:effectLst>
            </a:endParaRPr>
          </a:p>
          <a:p>
            <a:pPr eaLnBrk="1" hangingPunct="1">
              <a:buFontTx/>
              <a:buNone/>
              <a:defRPr/>
            </a:pPr>
            <a:r>
              <a:rPr lang="zh-CN" altLang="en-US" sz="3600" smtClean="0">
                <a:solidFill>
                  <a:srgbClr val="FF3300"/>
                </a:solidFill>
                <a:effectLst>
                  <a:outerShdw blurRad="38100" dist="38100" dir="2700000" algn="tl">
                    <a:srgbClr val="C0C0C0"/>
                  </a:outerShdw>
                </a:effectLst>
              </a:rPr>
              <a:t>美的结束，令人回味再三</a:t>
            </a:r>
          </a:p>
          <a:p>
            <a:pPr eaLnBrk="1" hangingPunct="1">
              <a:buFontTx/>
              <a:buNone/>
              <a:defRPr/>
            </a:pPr>
            <a:endParaRPr lang="zh-CN" altLang="en-US" sz="3600" smtClean="0">
              <a:solidFill>
                <a:srgbClr val="FF3300"/>
              </a:solidFill>
              <a:effectLst>
                <a:outerShdw blurRad="38100" dist="38100" dir="2700000" algn="tl">
                  <a:srgbClr val="C0C0C0"/>
                </a:outerShdw>
              </a:effectLst>
            </a:endParaRPr>
          </a:p>
          <a:p>
            <a:pPr eaLnBrk="1" hangingPunct="1">
              <a:buFontTx/>
              <a:buNone/>
              <a:defRPr/>
            </a:pPr>
            <a:r>
              <a:rPr lang="zh-CN" altLang="en-US" sz="3600" smtClean="0">
                <a:solidFill>
                  <a:srgbClr val="FF3300"/>
                </a:solidFill>
                <a:effectLst>
                  <a:outerShdw blurRad="38100" dist="38100" dir="2700000" algn="tl">
                    <a:srgbClr val="C0C0C0"/>
                  </a:outerShdw>
                </a:effectLst>
              </a:rPr>
              <a:t>上台靠机会，下台要智能</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smtClean="0">
                <a:solidFill>
                  <a:srgbClr val="FF3300"/>
                </a:solidFill>
                <a:effectLst>
                  <a:outerShdw blurRad="38100" dist="38100" dir="2700000" algn="tl">
                    <a:srgbClr val="C0C0C0"/>
                  </a:outerShdw>
                </a:effectLst>
              </a:rPr>
              <a:t>讲课时之注意事项</a:t>
            </a:r>
          </a:p>
        </p:txBody>
      </p:sp>
      <p:sp>
        <p:nvSpPr>
          <p:cNvPr id="39940" name="Rectangle 4"/>
          <p:cNvSpPr>
            <a:spLocks noGrp="1" noChangeArrowheads="1"/>
          </p:cNvSpPr>
          <p:nvPr>
            <p:ph type="body" idx="1"/>
          </p:nvPr>
        </p:nvSpPr>
        <p:spPr bwMode="auto">
          <a:xfrm>
            <a:off x="457200" y="1341438"/>
            <a:ext cx="8686800" cy="4525962"/>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表情：端庄、勿小动作，表情自然、面带笑容</a:t>
            </a:r>
          </a:p>
          <a:p>
            <a:pPr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谈吐：吐字清晰、表达流畅，不带方言、语速适中</a:t>
            </a:r>
          </a:p>
          <a:p>
            <a:pPr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台风：稳健、有互动、不沉闷。</a:t>
            </a:r>
          </a:p>
          <a:p>
            <a:pPr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专业性：专业性强，需兼具通俗性（深入浅出）</a:t>
            </a:r>
          </a:p>
          <a:p>
            <a:pPr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技巧性：多锤炼（举例、画图</a:t>
            </a:r>
            <a:r>
              <a:rPr lang="zh-CN" altLang="en-US" sz="2400" b="1" smtClean="0">
                <a:solidFill>
                  <a:srgbClr val="009900"/>
                </a:solidFill>
                <a:effectLst>
                  <a:outerShdw blurRad="38100" dist="38100" dir="2700000" algn="tl">
                    <a:srgbClr val="C0C0C0"/>
                  </a:outerShdw>
                </a:effectLst>
              </a:rPr>
              <a:t>）</a:t>
            </a:r>
            <a:endParaRPr lang="zh-CN" altLang="en-US" sz="2400" smtClean="0">
              <a:solidFill>
                <a:srgbClr val="009900"/>
              </a:solidFill>
              <a:effectLst>
                <a:outerShdw blurRad="38100" dist="38100" dir="2700000" algn="tl">
                  <a:srgbClr val="C0C0C0"/>
                </a:outerShdw>
              </a:effectLst>
            </a:endParaRPr>
          </a:p>
          <a:p>
            <a:pPr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思路、架构（逻辑思考）：</a:t>
            </a:r>
          </a:p>
          <a:p>
            <a:pPr lvl="4"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 主题：明确</a:t>
            </a:r>
          </a:p>
          <a:p>
            <a:pPr lvl="4"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 结构：清晰</a:t>
            </a:r>
          </a:p>
          <a:p>
            <a:pPr lvl="4" eaLnBrk="1" hangingPunct="1">
              <a:lnSpc>
                <a:spcPct val="130000"/>
              </a:lnSpc>
              <a:buFontTx/>
              <a:buBlip>
                <a:blip r:embed="rId2"/>
              </a:buBlip>
              <a:defRPr/>
            </a:pPr>
            <a:r>
              <a:rPr lang="zh-CN" altLang="en-US" sz="2400" smtClean="0">
                <a:solidFill>
                  <a:srgbClr val="009900"/>
                </a:solidFill>
                <a:effectLst>
                  <a:outerShdw blurRad="38100" dist="38100" dir="2700000" algn="tl">
                    <a:srgbClr val="C0C0C0"/>
                  </a:outerShdw>
                </a:effectLst>
              </a:rPr>
              <a:t> 语言：切合主题</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FF3300"/>
                </a:solidFill>
                <a:effectLst>
                  <a:outerShdw blurRad="38100" dist="38100" dir="2700000" algn="tl">
                    <a:srgbClr val="C0C0C0"/>
                  </a:outerShdw>
                </a:effectLst>
              </a:rPr>
              <a:t>如何快速与学员拉近距离</a:t>
            </a:r>
          </a:p>
        </p:txBody>
      </p:sp>
      <p:sp>
        <p:nvSpPr>
          <p:cNvPr id="56323" name="Rectangle 3"/>
          <p:cNvSpPr>
            <a:spLocks noGrp="1" noChangeArrowheads="1"/>
          </p:cNvSpPr>
          <p:nvPr>
            <p:ph type="body" idx="1"/>
          </p:nvPr>
        </p:nvSpPr>
        <p:spPr bwMode="auto">
          <a:xfrm>
            <a:off x="323850" y="1341438"/>
            <a:ext cx="8362950" cy="452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60000"/>
              </a:lnSpc>
              <a:buFontTx/>
              <a:buNone/>
            </a:pPr>
            <a:r>
              <a:rPr lang="en-US" altLang="zh-CN" sz="3600" i="1" smtClean="0"/>
              <a:t>  </a:t>
            </a:r>
            <a:r>
              <a:rPr lang="zh-CN" altLang="en-US" sz="3600" i="1" u="sng" smtClean="0"/>
              <a:t>一、</a:t>
            </a:r>
            <a:r>
              <a:rPr lang="zh-CN" altLang="en-US" sz="4000" b="1" i="1" u="sng" smtClean="0">
                <a:solidFill>
                  <a:srgbClr val="0066FF"/>
                </a:solidFill>
              </a:rPr>
              <a:t>激励技巧</a:t>
            </a:r>
          </a:p>
          <a:p>
            <a:pPr eaLnBrk="1" hangingPunct="1">
              <a:lnSpc>
                <a:spcPct val="160000"/>
              </a:lnSpc>
              <a:buFontTx/>
              <a:buNone/>
            </a:pPr>
            <a:r>
              <a:rPr lang="zh-CN" altLang="en-US" sz="2800" smtClean="0">
                <a:solidFill>
                  <a:srgbClr val="FF3300"/>
                </a:solidFill>
              </a:rPr>
              <a:t>意义：</a:t>
            </a:r>
            <a:r>
              <a:rPr lang="zh-CN" altLang="en-US" sz="2800" smtClean="0">
                <a:solidFill>
                  <a:srgbClr val="009900"/>
                </a:solidFill>
              </a:rPr>
              <a:t>引发学员积极学习的想法和意愿使学员更专心</a:t>
            </a:r>
          </a:p>
          <a:p>
            <a:pPr eaLnBrk="1" hangingPunct="1">
              <a:lnSpc>
                <a:spcPct val="160000"/>
              </a:lnSpc>
              <a:buFontTx/>
              <a:buNone/>
            </a:pPr>
            <a:r>
              <a:rPr lang="zh-CN" altLang="en-US" sz="2800" smtClean="0">
                <a:solidFill>
                  <a:srgbClr val="009900"/>
                </a:solidFill>
              </a:rPr>
              <a:t>           的投入课程，提升学习效果</a:t>
            </a:r>
          </a:p>
          <a:p>
            <a:pPr eaLnBrk="1" hangingPunct="1">
              <a:lnSpc>
                <a:spcPct val="160000"/>
              </a:lnSpc>
              <a:buFontTx/>
              <a:buNone/>
            </a:pPr>
            <a:r>
              <a:rPr lang="zh-CN" altLang="en-US" sz="2800" smtClean="0">
                <a:solidFill>
                  <a:srgbClr val="009900"/>
                </a:solidFill>
              </a:rPr>
              <a:t>         </a:t>
            </a:r>
            <a:r>
              <a:rPr lang="zh-CN" altLang="en-US" sz="2800" smtClean="0">
                <a:solidFill>
                  <a:srgbClr val="FF3300"/>
                </a:solidFill>
              </a:rPr>
              <a:t>方法：</a:t>
            </a:r>
            <a:r>
              <a:rPr lang="zh-CN" altLang="en-US" sz="2800" smtClean="0">
                <a:solidFill>
                  <a:srgbClr val="009900"/>
                </a:solidFill>
              </a:rPr>
              <a:t> </a:t>
            </a:r>
            <a:r>
              <a:rPr lang="en-US" altLang="zh-CN" sz="2800" smtClean="0">
                <a:solidFill>
                  <a:srgbClr val="009900"/>
                </a:solidFill>
              </a:rPr>
              <a:t>1.</a:t>
            </a:r>
            <a:r>
              <a:rPr lang="zh-CN" altLang="en-US" sz="2800" smtClean="0">
                <a:solidFill>
                  <a:srgbClr val="009900"/>
                </a:solidFill>
              </a:rPr>
              <a:t>掌声鼓励</a:t>
            </a:r>
          </a:p>
          <a:p>
            <a:pPr eaLnBrk="1" hangingPunct="1">
              <a:lnSpc>
                <a:spcPct val="160000"/>
              </a:lnSpc>
              <a:buFontTx/>
              <a:buNone/>
            </a:pPr>
            <a:r>
              <a:rPr lang="zh-CN" altLang="en-US" sz="2800" smtClean="0">
                <a:solidFill>
                  <a:srgbClr val="009900"/>
                </a:solidFill>
              </a:rPr>
              <a:t>                     </a:t>
            </a:r>
            <a:r>
              <a:rPr lang="en-US" altLang="zh-CN" sz="2800" smtClean="0">
                <a:solidFill>
                  <a:srgbClr val="009900"/>
                </a:solidFill>
              </a:rPr>
              <a:t>2.</a:t>
            </a:r>
            <a:r>
              <a:rPr lang="zh-CN" altLang="en-US" sz="2800" smtClean="0">
                <a:solidFill>
                  <a:srgbClr val="009900"/>
                </a:solidFill>
              </a:rPr>
              <a:t>点头微笑</a:t>
            </a:r>
          </a:p>
          <a:p>
            <a:pPr eaLnBrk="1" hangingPunct="1">
              <a:lnSpc>
                <a:spcPct val="160000"/>
              </a:lnSpc>
              <a:buFontTx/>
              <a:buNone/>
            </a:pPr>
            <a:r>
              <a:rPr lang="zh-CN" altLang="en-US" sz="2800" smtClean="0">
                <a:solidFill>
                  <a:srgbClr val="009900"/>
                </a:solidFill>
              </a:rPr>
              <a:t>                     </a:t>
            </a:r>
            <a:r>
              <a:rPr lang="en-US" altLang="zh-CN" sz="2800" smtClean="0">
                <a:solidFill>
                  <a:srgbClr val="009900"/>
                </a:solidFill>
              </a:rPr>
              <a:t>3.</a:t>
            </a:r>
            <a:r>
              <a:rPr lang="zh-CN" altLang="en-US" sz="2800" smtClean="0">
                <a:solidFill>
                  <a:srgbClr val="009900"/>
                </a:solidFill>
              </a:rPr>
              <a:t>肯定赞美</a:t>
            </a:r>
            <a:br>
              <a:rPr lang="zh-CN" altLang="en-US" sz="2800" smtClean="0">
                <a:solidFill>
                  <a:srgbClr val="009900"/>
                </a:solidFill>
              </a:rPr>
            </a:br>
            <a:endParaRPr lang="zh-CN" altLang="en-US" sz="2800" smtClean="0">
              <a:solidFill>
                <a:srgbClr val="009900"/>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body" idx="1"/>
          </p:nvPr>
        </p:nvSpPr>
        <p:spPr bwMode="auto">
          <a:xfrm>
            <a:off x="457200" y="1341438"/>
            <a:ext cx="8686800" cy="452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30000"/>
              </a:lnSpc>
              <a:buFontTx/>
              <a:buNone/>
            </a:pPr>
            <a:r>
              <a:rPr lang="zh-CN" altLang="en-US" sz="4000" b="1" i="1" u="sng" smtClean="0">
                <a:solidFill>
                  <a:srgbClr val="0066FF"/>
                </a:solidFill>
              </a:rPr>
              <a:t>二、传达技巧</a:t>
            </a:r>
          </a:p>
          <a:p>
            <a:pPr eaLnBrk="1" hangingPunct="1">
              <a:lnSpc>
                <a:spcPct val="130000"/>
              </a:lnSpc>
              <a:buFontTx/>
              <a:buNone/>
            </a:pPr>
            <a:r>
              <a:rPr lang="zh-CN" altLang="en-US" sz="2800" b="1" smtClean="0">
                <a:solidFill>
                  <a:srgbClr val="FF3300"/>
                </a:solidFill>
              </a:rPr>
              <a:t>意义：</a:t>
            </a:r>
            <a:r>
              <a:rPr lang="zh-CN" altLang="en-US" sz="2800" smtClean="0">
                <a:solidFill>
                  <a:srgbClr val="009900"/>
                </a:solidFill>
              </a:rPr>
              <a:t>以明确有效的方式传达教学内容                        </a:t>
            </a:r>
          </a:p>
          <a:p>
            <a:pPr eaLnBrk="1" hangingPunct="1">
              <a:lnSpc>
                <a:spcPct val="130000"/>
              </a:lnSpc>
              <a:buFontTx/>
              <a:buNone/>
            </a:pPr>
            <a:r>
              <a:rPr lang="zh-CN" altLang="en-US" sz="2800" smtClean="0">
                <a:solidFill>
                  <a:srgbClr val="009900"/>
                </a:solidFill>
              </a:rPr>
              <a:t>                     使学员用心听，引发思考</a:t>
            </a:r>
          </a:p>
          <a:p>
            <a:pPr eaLnBrk="1" hangingPunct="1">
              <a:lnSpc>
                <a:spcPct val="130000"/>
              </a:lnSpc>
              <a:buFontTx/>
              <a:buNone/>
            </a:pPr>
            <a:r>
              <a:rPr lang="zh-CN" altLang="en-US" sz="2800" smtClean="0">
                <a:solidFill>
                  <a:srgbClr val="009900"/>
                </a:solidFill>
              </a:rPr>
              <a:t>  </a:t>
            </a:r>
            <a:r>
              <a:rPr lang="zh-CN" altLang="en-US" sz="2800" b="1" smtClean="0">
                <a:solidFill>
                  <a:srgbClr val="FF3300"/>
                </a:solidFill>
              </a:rPr>
              <a:t>方法：</a:t>
            </a:r>
            <a:r>
              <a:rPr lang="zh-CN" altLang="en-US" sz="2800" smtClean="0">
                <a:solidFill>
                  <a:srgbClr val="009900"/>
                </a:solidFill>
              </a:rPr>
              <a:t> </a:t>
            </a:r>
            <a:r>
              <a:rPr lang="en-US" altLang="zh-CN" sz="2800" smtClean="0">
                <a:solidFill>
                  <a:srgbClr val="009900"/>
                </a:solidFill>
              </a:rPr>
              <a:t>1.</a:t>
            </a:r>
            <a:r>
              <a:rPr lang="zh-CN" altLang="en-US" sz="2800" smtClean="0">
                <a:solidFill>
                  <a:srgbClr val="009900"/>
                </a:solidFill>
              </a:rPr>
              <a:t>对资料要领理顺概括出来</a:t>
            </a:r>
          </a:p>
          <a:p>
            <a:pPr eaLnBrk="1" hangingPunct="1">
              <a:lnSpc>
                <a:spcPct val="130000"/>
              </a:lnSpc>
              <a:buFontTx/>
              <a:buNone/>
            </a:pPr>
            <a:r>
              <a:rPr lang="zh-CN" altLang="en-US" sz="2800" smtClean="0">
                <a:solidFill>
                  <a:srgbClr val="009900"/>
                </a:solidFill>
              </a:rPr>
              <a:t>              </a:t>
            </a:r>
            <a:r>
              <a:rPr lang="en-US" altLang="zh-CN" sz="2800" smtClean="0">
                <a:solidFill>
                  <a:srgbClr val="009900"/>
                </a:solidFill>
              </a:rPr>
              <a:t>2.</a:t>
            </a:r>
            <a:r>
              <a:rPr lang="zh-CN" altLang="en-US" sz="2800" smtClean="0">
                <a:solidFill>
                  <a:srgbClr val="009900"/>
                </a:solidFill>
              </a:rPr>
              <a:t>擅用辅助工具提高传达技巧</a:t>
            </a:r>
          </a:p>
          <a:p>
            <a:pPr eaLnBrk="1" hangingPunct="1">
              <a:lnSpc>
                <a:spcPct val="130000"/>
              </a:lnSpc>
              <a:buFontTx/>
              <a:buNone/>
            </a:pPr>
            <a:r>
              <a:rPr lang="zh-CN" altLang="en-US" sz="2800" smtClean="0">
                <a:solidFill>
                  <a:srgbClr val="009900"/>
                </a:solidFill>
              </a:rPr>
              <a:t>              </a:t>
            </a:r>
            <a:r>
              <a:rPr lang="en-US" altLang="zh-CN" sz="2800" smtClean="0">
                <a:solidFill>
                  <a:srgbClr val="009900"/>
                </a:solidFill>
              </a:rPr>
              <a:t>3.</a:t>
            </a:r>
            <a:r>
              <a:rPr lang="zh-CN" altLang="en-US" sz="2800" smtClean="0">
                <a:solidFill>
                  <a:srgbClr val="009900"/>
                </a:solidFill>
              </a:rPr>
              <a:t>示范</a:t>
            </a:r>
          </a:p>
          <a:p>
            <a:pPr eaLnBrk="1" hangingPunct="1">
              <a:lnSpc>
                <a:spcPct val="130000"/>
              </a:lnSpc>
              <a:buFontTx/>
              <a:buNone/>
            </a:pPr>
            <a:r>
              <a:rPr lang="zh-CN" altLang="en-US" sz="2800" smtClean="0">
                <a:solidFill>
                  <a:srgbClr val="009900"/>
                </a:solidFill>
              </a:rPr>
              <a:t>              </a:t>
            </a:r>
            <a:r>
              <a:rPr lang="en-US" altLang="zh-CN" sz="2800" smtClean="0">
                <a:solidFill>
                  <a:srgbClr val="009900"/>
                </a:solidFill>
              </a:rPr>
              <a:t>4.</a:t>
            </a:r>
            <a:r>
              <a:rPr lang="zh-CN" altLang="en-US" sz="2800" smtClean="0">
                <a:solidFill>
                  <a:srgbClr val="009900"/>
                </a:solidFill>
              </a:rPr>
              <a:t>重复重点          </a:t>
            </a:r>
          </a:p>
        </p:txBody>
      </p:sp>
      <p:sp>
        <p:nvSpPr>
          <p:cNvPr id="14340"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FF3300"/>
                </a:solidFill>
                <a:effectLst>
                  <a:outerShdw blurRad="38100" dist="38100" dir="2700000" algn="tl">
                    <a:srgbClr val="C0C0C0"/>
                  </a:outerShdw>
                </a:effectLst>
              </a:rPr>
              <a:t>如何快速与学员拉近距离</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45000"/>
              </a:lnSpc>
              <a:buFontTx/>
              <a:buNone/>
            </a:pPr>
            <a:r>
              <a:rPr lang="zh-CN" altLang="en-US" sz="4000" b="1" i="1" u="sng" smtClean="0">
                <a:solidFill>
                  <a:srgbClr val="0066FF"/>
                </a:solidFill>
              </a:rPr>
              <a:t>三、评估技巧</a:t>
            </a:r>
          </a:p>
          <a:p>
            <a:pPr eaLnBrk="1" hangingPunct="1">
              <a:lnSpc>
                <a:spcPct val="145000"/>
              </a:lnSpc>
              <a:buFontTx/>
              <a:buNone/>
            </a:pPr>
            <a:r>
              <a:rPr lang="zh-CN" altLang="en-US" b="1" smtClean="0">
                <a:solidFill>
                  <a:srgbClr val="FF3300"/>
                </a:solidFill>
              </a:rPr>
              <a:t>意义：</a:t>
            </a:r>
            <a:r>
              <a:rPr lang="zh-CN" altLang="en-US" smtClean="0">
                <a:solidFill>
                  <a:srgbClr val="009900"/>
                </a:solidFill>
              </a:rPr>
              <a:t>可探测学员理解和了解知识的接受度</a:t>
            </a:r>
          </a:p>
          <a:p>
            <a:pPr eaLnBrk="1" hangingPunct="1">
              <a:lnSpc>
                <a:spcPct val="145000"/>
              </a:lnSpc>
              <a:buFontTx/>
              <a:buNone/>
            </a:pPr>
            <a:r>
              <a:rPr lang="zh-CN" altLang="en-US" smtClean="0">
                <a:solidFill>
                  <a:srgbClr val="009900"/>
                </a:solidFill>
              </a:rPr>
              <a:t>           及用心度</a:t>
            </a:r>
          </a:p>
          <a:p>
            <a:pPr eaLnBrk="1" hangingPunct="1">
              <a:lnSpc>
                <a:spcPct val="145000"/>
              </a:lnSpc>
              <a:buFontTx/>
              <a:buNone/>
            </a:pPr>
            <a:r>
              <a:rPr lang="zh-CN" altLang="en-US" smtClean="0"/>
              <a:t>              </a:t>
            </a:r>
            <a:r>
              <a:rPr lang="zh-CN" altLang="en-US" b="1" smtClean="0">
                <a:solidFill>
                  <a:srgbClr val="FF3300"/>
                </a:solidFill>
              </a:rPr>
              <a:t>方法：</a:t>
            </a:r>
            <a:r>
              <a:rPr lang="en-US" altLang="zh-CN" smtClean="0">
                <a:solidFill>
                  <a:srgbClr val="009900"/>
                </a:solidFill>
              </a:rPr>
              <a:t>1.</a:t>
            </a:r>
            <a:r>
              <a:rPr lang="zh-CN" altLang="en-US" smtClean="0">
                <a:solidFill>
                  <a:srgbClr val="009900"/>
                </a:solidFill>
              </a:rPr>
              <a:t>提问</a:t>
            </a:r>
          </a:p>
          <a:p>
            <a:pPr eaLnBrk="1" hangingPunct="1">
              <a:lnSpc>
                <a:spcPct val="145000"/>
              </a:lnSpc>
              <a:buFontTx/>
              <a:buNone/>
            </a:pPr>
            <a:r>
              <a:rPr lang="zh-CN" altLang="en-US" smtClean="0">
                <a:solidFill>
                  <a:srgbClr val="009900"/>
                </a:solidFill>
              </a:rPr>
              <a:t>                         </a:t>
            </a:r>
            <a:r>
              <a:rPr lang="en-US" altLang="zh-CN" smtClean="0">
                <a:solidFill>
                  <a:srgbClr val="009900"/>
                </a:solidFill>
              </a:rPr>
              <a:t>2.</a:t>
            </a:r>
            <a:r>
              <a:rPr lang="zh-CN" altLang="en-US" smtClean="0">
                <a:solidFill>
                  <a:srgbClr val="009900"/>
                </a:solidFill>
              </a:rPr>
              <a:t>练习</a:t>
            </a:r>
          </a:p>
        </p:txBody>
      </p:sp>
      <p:sp>
        <p:nvSpPr>
          <p:cNvPr id="35844"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FF3300"/>
                </a:solidFill>
                <a:effectLst>
                  <a:outerShdw blurRad="38100" dist="38100" dir="2700000" algn="tl">
                    <a:srgbClr val="C0C0C0"/>
                  </a:outerShdw>
                </a:effectLst>
              </a:rPr>
              <a:t>如何快速与学员拉近距离</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3"/>
          <p:cNvSpPr>
            <a:spLocks noGrp="1" noChangeArrowheads="1"/>
          </p:cNvSpPr>
          <p:nvPr>
            <p:ph type="body" idx="1"/>
          </p:nvPr>
        </p:nvSpPr>
        <p:spPr bwMode="auto">
          <a:xfrm>
            <a:off x="457200" y="1341438"/>
            <a:ext cx="8229600" cy="4784725"/>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zh-CN" altLang="en-US" sz="4000" b="1" i="1" u="sng" smtClean="0">
                <a:solidFill>
                  <a:srgbClr val="0066FF"/>
                </a:solidFill>
              </a:rPr>
              <a:t>四、练习技巧</a:t>
            </a:r>
          </a:p>
          <a:p>
            <a:pPr eaLnBrk="1" hangingPunct="1">
              <a:lnSpc>
                <a:spcPct val="135000"/>
              </a:lnSpc>
              <a:buFontTx/>
              <a:buNone/>
            </a:pPr>
            <a:r>
              <a:rPr lang="zh-CN" altLang="en-US" sz="2800" b="1" smtClean="0">
                <a:solidFill>
                  <a:srgbClr val="FF3300"/>
                </a:solidFill>
              </a:rPr>
              <a:t>意义：</a:t>
            </a:r>
            <a:r>
              <a:rPr lang="zh-CN" altLang="en-US" sz="2800" smtClean="0">
                <a:solidFill>
                  <a:srgbClr val="009900"/>
                </a:solidFill>
              </a:rPr>
              <a:t>让学员运用所学来练习，借由练习行</a:t>
            </a:r>
          </a:p>
          <a:p>
            <a:pPr eaLnBrk="1" hangingPunct="1">
              <a:lnSpc>
                <a:spcPct val="170000"/>
              </a:lnSpc>
              <a:buFontTx/>
              <a:buNone/>
            </a:pPr>
            <a:r>
              <a:rPr lang="zh-CN" altLang="en-US" sz="2800" smtClean="0">
                <a:solidFill>
                  <a:srgbClr val="009900"/>
                </a:solidFill>
              </a:rPr>
              <a:t>           动检验学员加深印象</a:t>
            </a:r>
          </a:p>
          <a:p>
            <a:pPr eaLnBrk="1" hangingPunct="1">
              <a:lnSpc>
                <a:spcPct val="170000"/>
              </a:lnSpc>
              <a:buFontTx/>
              <a:buNone/>
            </a:pPr>
            <a:r>
              <a:rPr lang="zh-CN" altLang="en-US" sz="2800" smtClean="0"/>
              <a:t>    </a:t>
            </a:r>
            <a:r>
              <a:rPr lang="zh-CN" altLang="en-US" sz="2800" b="1" smtClean="0">
                <a:solidFill>
                  <a:srgbClr val="FF3300"/>
                </a:solidFill>
              </a:rPr>
              <a:t>方法：</a:t>
            </a:r>
            <a:r>
              <a:rPr lang="en-US" altLang="zh-CN" sz="2800" smtClean="0">
                <a:solidFill>
                  <a:srgbClr val="009900"/>
                </a:solidFill>
              </a:rPr>
              <a:t>1.</a:t>
            </a:r>
            <a:r>
              <a:rPr lang="zh-CN" altLang="en-US" sz="2800" smtClean="0">
                <a:solidFill>
                  <a:srgbClr val="009900"/>
                </a:solidFill>
              </a:rPr>
              <a:t>给学员一个主题</a:t>
            </a:r>
          </a:p>
          <a:p>
            <a:pPr eaLnBrk="1" hangingPunct="1">
              <a:lnSpc>
                <a:spcPct val="135000"/>
              </a:lnSpc>
              <a:buFontTx/>
              <a:buNone/>
            </a:pPr>
            <a:r>
              <a:rPr lang="zh-CN" altLang="en-US" sz="2800" smtClean="0">
                <a:solidFill>
                  <a:srgbClr val="009900"/>
                </a:solidFill>
              </a:rPr>
              <a:t>               </a:t>
            </a:r>
            <a:r>
              <a:rPr lang="en-US" altLang="zh-CN" sz="2800" smtClean="0">
                <a:solidFill>
                  <a:srgbClr val="009900"/>
                </a:solidFill>
              </a:rPr>
              <a:t>2.</a:t>
            </a:r>
            <a:r>
              <a:rPr lang="zh-CN" altLang="en-US" sz="2800" smtClean="0">
                <a:solidFill>
                  <a:srgbClr val="009900"/>
                </a:solidFill>
              </a:rPr>
              <a:t>要观察和指导</a:t>
            </a:r>
          </a:p>
          <a:p>
            <a:pPr eaLnBrk="1" hangingPunct="1">
              <a:lnSpc>
                <a:spcPct val="135000"/>
              </a:lnSpc>
              <a:buFontTx/>
              <a:buNone/>
            </a:pPr>
            <a:r>
              <a:rPr lang="zh-CN" altLang="en-US" sz="2800" smtClean="0">
                <a:solidFill>
                  <a:srgbClr val="009900"/>
                </a:solidFill>
              </a:rPr>
              <a:t>               </a:t>
            </a:r>
            <a:r>
              <a:rPr lang="en-US" altLang="zh-CN" sz="2800" smtClean="0">
                <a:solidFill>
                  <a:srgbClr val="009900"/>
                </a:solidFill>
              </a:rPr>
              <a:t>3.</a:t>
            </a:r>
            <a:r>
              <a:rPr lang="zh-CN" altLang="en-US" sz="2800" smtClean="0">
                <a:solidFill>
                  <a:srgbClr val="009900"/>
                </a:solidFill>
              </a:rPr>
              <a:t>练习后的分析和讲解</a:t>
            </a:r>
          </a:p>
          <a:p>
            <a:pPr eaLnBrk="1" hangingPunct="1"/>
            <a:endParaRPr lang="en-US" altLang="zh-CN" sz="2800" smtClean="0">
              <a:solidFill>
                <a:srgbClr val="009900"/>
              </a:solidFill>
            </a:endParaRPr>
          </a:p>
        </p:txBody>
      </p:sp>
      <p:sp>
        <p:nvSpPr>
          <p:cNvPr id="36868"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FF3300"/>
                </a:solidFill>
                <a:effectLst>
                  <a:outerShdw blurRad="38100" dist="38100" dir="2700000" algn="tl">
                    <a:srgbClr val="C0C0C0"/>
                  </a:outerShdw>
                </a:effectLst>
              </a:rPr>
              <a:t>如何快速与学员拉近距离</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Grp="1" noChangeArrowheads="1"/>
          </p:cNvSpPr>
          <p:nvPr>
            <p:ph type="body" idx="1"/>
          </p:nvPr>
        </p:nvSpPr>
        <p:spPr bwMode="auto">
          <a:xfrm>
            <a:off x="457200" y="1268413"/>
            <a:ext cx="8686800" cy="4857750"/>
          </a:xfrm>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20000"/>
              </a:lnSpc>
              <a:buFontTx/>
              <a:buNone/>
              <a:defRPr/>
            </a:pPr>
            <a:r>
              <a:rPr lang="zh-CN" altLang="en-US" sz="4000" i="1" u="sng" smtClean="0">
                <a:solidFill>
                  <a:srgbClr val="0066FF"/>
                </a:solidFill>
                <a:effectLst>
                  <a:outerShdw blurRad="38100" dist="38100" dir="2700000" algn="tl">
                    <a:srgbClr val="C0C0C0"/>
                  </a:outerShdw>
                </a:effectLst>
              </a:rPr>
              <a:t>五、回馈技巧</a:t>
            </a:r>
          </a:p>
          <a:p>
            <a:pPr eaLnBrk="1" hangingPunct="1">
              <a:lnSpc>
                <a:spcPct val="120000"/>
              </a:lnSpc>
              <a:buFontTx/>
              <a:buNone/>
              <a:defRPr/>
            </a:pPr>
            <a:r>
              <a:rPr lang="zh-CN" altLang="en-US" sz="2800" b="1" smtClean="0">
                <a:solidFill>
                  <a:srgbClr val="FF3300"/>
                </a:solidFill>
              </a:rPr>
              <a:t>意义：</a:t>
            </a:r>
            <a:r>
              <a:rPr lang="zh-CN" altLang="en-US" sz="2800" smtClean="0">
                <a:solidFill>
                  <a:srgbClr val="009900"/>
                </a:solidFill>
              </a:rPr>
              <a:t>将学员的学习现况回馈给学员，找出学员</a:t>
            </a:r>
          </a:p>
          <a:p>
            <a:pPr eaLnBrk="1" hangingPunct="1">
              <a:lnSpc>
                <a:spcPct val="120000"/>
              </a:lnSpc>
              <a:buFontTx/>
              <a:buNone/>
              <a:defRPr/>
            </a:pPr>
            <a:r>
              <a:rPr lang="zh-CN" altLang="en-US" sz="2800" smtClean="0">
                <a:solidFill>
                  <a:srgbClr val="009900"/>
                </a:solidFill>
              </a:rPr>
              <a:t>           的现状和学后差异</a:t>
            </a:r>
          </a:p>
          <a:p>
            <a:pPr eaLnBrk="1" hangingPunct="1">
              <a:lnSpc>
                <a:spcPct val="120000"/>
              </a:lnSpc>
              <a:buFontTx/>
              <a:buNone/>
              <a:defRPr/>
            </a:pPr>
            <a:r>
              <a:rPr lang="zh-CN" altLang="en-US" sz="2800" smtClean="0"/>
              <a:t>    </a:t>
            </a:r>
            <a:r>
              <a:rPr lang="zh-CN" altLang="en-US" sz="2800" b="1" smtClean="0">
                <a:solidFill>
                  <a:srgbClr val="FF3300"/>
                </a:solidFill>
              </a:rPr>
              <a:t>方法：</a:t>
            </a:r>
            <a:r>
              <a:rPr lang="en-US" altLang="zh-CN" sz="2800" smtClean="0">
                <a:solidFill>
                  <a:srgbClr val="009900"/>
                </a:solidFill>
              </a:rPr>
              <a:t>1.</a:t>
            </a:r>
            <a:r>
              <a:rPr lang="zh-CN" altLang="en-US" sz="2800" smtClean="0">
                <a:solidFill>
                  <a:srgbClr val="009900"/>
                </a:solidFill>
              </a:rPr>
              <a:t>设计回馈表</a:t>
            </a:r>
          </a:p>
          <a:p>
            <a:pPr eaLnBrk="1" hangingPunct="1">
              <a:lnSpc>
                <a:spcPct val="120000"/>
              </a:lnSpc>
              <a:buFontTx/>
              <a:buNone/>
              <a:defRPr/>
            </a:pPr>
            <a:r>
              <a:rPr lang="zh-CN" altLang="en-US" sz="2800" smtClean="0">
                <a:solidFill>
                  <a:srgbClr val="009900"/>
                </a:solidFill>
              </a:rPr>
              <a:t>               </a:t>
            </a:r>
            <a:r>
              <a:rPr lang="en-US" altLang="zh-CN" sz="2800" smtClean="0">
                <a:solidFill>
                  <a:srgbClr val="009900"/>
                </a:solidFill>
              </a:rPr>
              <a:t>2.</a:t>
            </a:r>
            <a:r>
              <a:rPr lang="zh-CN" altLang="en-US" sz="2800" smtClean="0">
                <a:solidFill>
                  <a:srgbClr val="009900"/>
                </a:solidFill>
              </a:rPr>
              <a:t>观察、分析、评估</a:t>
            </a:r>
          </a:p>
          <a:p>
            <a:pPr eaLnBrk="1" hangingPunct="1">
              <a:lnSpc>
                <a:spcPct val="120000"/>
              </a:lnSpc>
              <a:buFontTx/>
              <a:buNone/>
              <a:defRPr/>
            </a:pPr>
            <a:r>
              <a:rPr lang="zh-CN" altLang="en-US" sz="2800" smtClean="0">
                <a:solidFill>
                  <a:srgbClr val="009900"/>
                </a:solidFill>
              </a:rPr>
              <a:t>               </a:t>
            </a:r>
            <a:r>
              <a:rPr lang="en-US" altLang="zh-CN" sz="2800" smtClean="0">
                <a:solidFill>
                  <a:srgbClr val="009900"/>
                </a:solidFill>
              </a:rPr>
              <a:t>3.</a:t>
            </a:r>
            <a:r>
              <a:rPr lang="zh-CN" altLang="en-US" sz="2800" smtClean="0">
                <a:solidFill>
                  <a:srgbClr val="009900"/>
                </a:solidFill>
              </a:rPr>
              <a:t>鼓励学员相互回馈</a:t>
            </a:r>
          </a:p>
          <a:p>
            <a:pPr eaLnBrk="1" hangingPunct="1">
              <a:lnSpc>
                <a:spcPct val="120000"/>
              </a:lnSpc>
              <a:buFontTx/>
              <a:buNone/>
              <a:defRPr/>
            </a:pPr>
            <a:r>
              <a:rPr lang="zh-CN" altLang="en-US" sz="2800" smtClean="0">
                <a:solidFill>
                  <a:srgbClr val="009900"/>
                </a:solidFill>
              </a:rPr>
              <a:t>               </a:t>
            </a:r>
            <a:r>
              <a:rPr lang="en-US" altLang="zh-CN" sz="2800" smtClean="0">
                <a:solidFill>
                  <a:srgbClr val="009900"/>
                </a:solidFill>
              </a:rPr>
              <a:t>4.</a:t>
            </a:r>
            <a:r>
              <a:rPr lang="zh-CN" altLang="en-US" sz="2800" smtClean="0">
                <a:solidFill>
                  <a:srgbClr val="009900"/>
                </a:solidFill>
              </a:rPr>
              <a:t>学员的自我回馈</a:t>
            </a:r>
          </a:p>
          <a:p>
            <a:pPr eaLnBrk="1" hangingPunct="1">
              <a:lnSpc>
                <a:spcPct val="120000"/>
              </a:lnSpc>
              <a:buFontTx/>
              <a:buNone/>
              <a:defRPr/>
            </a:pPr>
            <a:r>
              <a:rPr lang="zh-CN" altLang="en-US" sz="2800" smtClean="0">
                <a:solidFill>
                  <a:srgbClr val="009900"/>
                </a:solidFill>
              </a:rPr>
              <a:t>               </a:t>
            </a:r>
            <a:r>
              <a:rPr lang="en-US" altLang="zh-CN" sz="2800" smtClean="0">
                <a:solidFill>
                  <a:srgbClr val="009900"/>
                </a:solidFill>
              </a:rPr>
              <a:t>5.</a:t>
            </a:r>
            <a:r>
              <a:rPr lang="zh-CN" altLang="en-US" sz="2800" smtClean="0">
                <a:solidFill>
                  <a:srgbClr val="009900"/>
                </a:solidFill>
              </a:rPr>
              <a:t>利用正面建设性的语气来回馈学员的反应</a:t>
            </a:r>
          </a:p>
        </p:txBody>
      </p:sp>
      <p:sp>
        <p:nvSpPr>
          <p:cNvPr id="37892"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FF3300"/>
                </a:solidFill>
                <a:effectLst>
                  <a:outerShdw blurRad="38100" dist="38100" dir="2700000" algn="tl">
                    <a:srgbClr val="C0C0C0"/>
                  </a:outerShdw>
                </a:effectLst>
              </a:rPr>
              <a:t>如何快速与学员拉近距离</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body" idx="1"/>
          </p:nvPr>
        </p:nvSpPr>
        <p:spPr bwMode="auto">
          <a:xfrm>
            <a:off x="468313" y="1341438"/>
            <a:ext cx="8229600" cy="4525962"/>
          </a:xfrm>
          <a:no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150000"/>
              </a:lnSpc>
              <a:buFontTx/>
              <a:buNone/>
            </a:pPr>
            <a:r>
              <a:rPr lang="zh-CN" altLang="en-US" sz="4000" b="1" i="1" u="sng" smtClean="0">
                <a:solidFill>
                  <a:srgbClr val="0066FF"/>
                </a:solidFill>
              </a:rPr>
              <a:t>六、追踪技巧</a:t>
            </a:r>
          </a:p>
          <a:p>
            <a:pPr eaLnBrk="1" hangingPunct="1">
              <a:lnSpc>
                <a:spcPct val="150000"/>
              </a:lnSpc>
              <a:buFontTx/>
              <a:buNone/>
            </a:pPr>
            <a:r>
              <a:rPr lang="zh-CN" altLang="en-US" sz="2800" b="1" smtClean="0">
                <a:solidFill>
                  <a:srgbClr val="FF3300"/>
                </a:solidFill>
              </a:rPr>
              <a:t>意义：</a:t>
            </a:r>
            <a:r>
              <a:rPr lang="zh-CN" altLang="en-US" sz="2800" smtClean="0">
                <a:solidFill>
                  <a:srgbClr val="009900"/>
                </a:solidFill>
              </a:rPr>
              <a:t>当学员学习完后，去了解学员运用及了解状</a:t>
            </a:r>
          </a:p>
          <a:p>
            <a:pPr eaLnBrk="1" hangingPunct="1">
              <a:lnSpc>
                <a:spcPct val="150000"/>
              </a:lnSpc>
              <a:buFontTx/>
              <a:buNone/>
            </a:pPr>
            <a:r>
              <a:rPr lang="zh-CN" altLang="en-US" sz="2800" smtClean="0">
                <a:solidFill>
                  <a:srgbClr val="009900"/>
                </a:solidFill>
              </a:rPr>
              <a:t>           况，可追踪学员的吸收程度达到教育效果</a:t>
            </a:r>
          </a:p>
          <a:p>
            <a:pPr eaLnBrk="1" hangingPunct="1">
              <a:lnSpc>
                <a:spcPct val="150000"/>
              </a:lnSpc>
              <a:buFontTx/>
              <a:buNone/>
            </a:pPr>
            <a:endParaRPr lang="zh-CN" altLang="en-US" sz="2800" smtClean="0"/>
          </a:p>
          <a:p>
            <a:pPr eaLnBrk="1" hangingPunct="1">
              <a:lnSpc>
                <a:spcPct val="150000"/>
              </a:lnSpc>
              <a:buFontTx/>
              <a:buNone/>
            </a:pPr>
            <a:r>
              <a:rPr lang="zh-CN" altLang="en-US" sz="2800" smtClean="0"/>
              <a:t>         </a:t>
            </a:r>
            <a:r>
              <a:rPr lang="zh-CN" altLang="en-US" sz="2800" b="1" smtClean="0">
                <a:solidFill>
                  <a:srgbClr val="FF3300"/>
                </a:solidFill>
              </a:rPr>
              <a:t>方法：</a:t>
            </a:r>
            <a:r>
              <a:rPr lang="zh-CN" altLang="en-US" sz="2800" smtClean="0">
                <a:solidFill>
                  <a:srgbClr val="009900"/>
                </a:solidFill>
              </a:rPr>
              <a:t>协助学员制订计划</a:t>
            </a:r>
          </a:p>
        </p:txBody>
      </p:sp>
      <p:sp>
        <p:nvSpPr>
          <p:cNvPr id="38916" name="Rectangle 4"/>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b="1" smtClean="0">
                <a:solidFill>
                  <a:srgbClr val="FF3300"/>
                </a:solidFill>
                <a:effectLst>
                  <a:outerShdw blurRad="38100" dist="38100" dir="2700000" algn="tl">
                    <a:srgbClr val="C0C0C0"/>
                  </a:outerShdw>
                </a:effectLst>
              </a:rPr>
              <a:t>如何快速与学员拉近距离</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bwMode="auto">
          <a:xfrm>
            <a:off x="0" y="1981200"/>
            <a:ext cx="9144000" cy="3733800"/>
          </a:xfrm>
          <a:solidFill>
            <a:srgbClr val="FDEBFD"/>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buFontTx/>
              <a:buNone/>
            </a:pPr>
            <a:endParaRPr lang="en-US" altLang="zh-CN" sz="2800" smtClean="0">
              <a:solidFill>
                <a:srgbClr val="B40085"/>
              </a:solidFill>
              <a:latin typeface="楷体_GB2312" pitchFamily="49" charset="-122"/>
            </a:endParaRPr>
          </a:p>
          <a:p>
            <a:pPr algn="ctr" eaLnBrk="1" hangingPunct="1">
              <a:lnSpc>
                <a:spcPct val="90000"/>
              </a:lnSpc>
              <a:buFontTx/>
              <a:buNone/>
            </a:pPr>
            <a:r>
              <a:rPr lang="zh-CN" altLang="en-US" sz="4400" smtClean="0">
                <a:latin typeface="楷体_GB2312" pitchFamily="49" charset="-122"/>
              </a:rPr>
              <a:t>此章结论</a:t>
            </a:r>
          </a:p>
          <a:p>
            <a:pPr eaLnBrk="1" hangingPunct="1">
              <a:lnSpc>
                <a:spcPct val="90000"/>
              </a:lnSpc>
              <a:buFontTx/>
              <a:buNone/>
            </a:pPr>
            <a:endParaRPr lang="zh-CN" altLang="en-US" sz="2800" smtClean="0">
              <a:solidFill>
                <a:srgbClr val="B40085"/>
              </a:solidFill>
              <a:latin typeface="楷体_GB2312" pitchFamily="49" charset="-122"/>
            </a:endParaRPr>
          </a:p>
          <a:p>
            <a:pPr algn="ctr" eaLnBrk="1" hangingPunct="1">
              <a:lnSpc>
                <a:spcPct val="90000"/>
              </a:lnSpc>
              <a:buFontTx/>
              <a:buNone/>
            </a:pPr>
            <a:r>
              <a:rPr lang="zh-CN" altLang="en-US" sz="2800" smtClean="0">
                <a:solidFill>
                  <a:srgbClr val="000000"/>
                </a:solidFill>
                <a:latin typeface="楷体_GB2312" pitchFamily="49" charset="-122"/>
              </a:rPr>
              <a:t>教学过程中，受益最大的是讲师自己</a:t>
            </a:r>
          </a:p>
          <a:p>
            <a:pPr algn="ctr" eaLnBrk="1" hangingPunct="1">
              <a:lnSpc>
                <a:spcPct val="90000"/>
              </a:lnSpc>
              <a:buFontTx/>
              <a:buNone/>
            </a:pPr>
            <a:endParaRPr lang="zh-CN" altLang="en-US" sz="2800" smtClean="0">
              <a:solidFill>
                <a:srgbClr val="000000"/>
              </a:solidFill>
              <a:latin typeface="楷体_GB2312" pitchFamily="49" charset="-122"/>
            </a:endParaRPr>
          </a:p>
          <a:p>
            <a:pPr algn="just" eaLnBrk="1" hangingPunct="1">
              <a:lnSpc>
                <a:spcPct val="90000"/>
              </a:lnSpc>
              <a:buFontTx/>
              <a:buNone/>
            </a:pPr>
            <a:endParaRPr lang="zh-CN" altLang="en-US" sz="2800" smtClean="0">
              <a:solidFill>
                <a:srgbClr val="000000"/>
              </a:solidFill>
              <a:latin typeface="楷体_GB2312" pitchFamily="49" charset="-122"/>
            </a:endParaRPr>
          </a:p>
          <a:p>
            <a:pPr algn="just" eaLnBrk="1" hangingPunct="1">
              <a:lnSpc>
                <a:spcPct val="90000"/>
              </a:lnSpc>
              <a:buFontTx/>
              <a:buNone/>
            </a:pPr>
            <a:r>
              <a:rPr lang="zh-CN" altLang="en-US" sz="2800" smtClean="0">
                <a:solidFill>
                  <a:srgbClr val="000000"/>
                </a:solidFill>
                <a:latin typeface="楷体_GB2312" pitchFamily="49" charset="-122"/>
              </a:rPr>
              <a:t>    </a:t>
            </a:r>
            <a:r>
              <a:rPr lang="en-US" altLang="zh-CN" sz="2800" smtClean="0">
                <a:solidFill>
                  <a:srgbClr val="000000"/>
                </a:solidFill>
                <a:latin typeface="楷体_GB2312" pitchFamily="49" charset="-122"/>
              </a:rPr>
              <a:t>『</a:t>
            </a:r>
            <a:r>
              <a:rPr lang="zh-CN" altLang="en-US" sz="2800" smtClean="0">
                <a:solidFill>
                  <a:srgbClr val="000000"/>
                </a:solidFill>
                <a:latin typeface="楷体_GB2312" pitchFamily="49" charset="-122"/>
              </a:rPr>
              <a:t>人人是我师  处处是教室  刻刻是学习</a:t>
            </a:r>
            <a:r>
              <a:rPr lang="en-US" altLang="zh-CN" sz="2800" smtClean="0">
                <a:solidFill>
                  <a:srgbClr val="000000"/>
                </a:solidFill>
                <a:latin typeface="楷体_GB2312" pitchFamily="49" charset="-122"/>
              </a:rPr>
              <a:t>』</a:t>
            </a:r>
          </a:p>
          <a:p>
            <a:pPr algn="just" eaLnBrk="1" hangingPunct="1">
              <a:lnSpc>
                <a:spcPct val="90000"/>
              </a:lnSpc>
              <a:buFontTx/>
              <a:buNone/>
            </a:pPr>
            <a:endParaRPr lang="en-US" altLang="zh-CN" sz="2800" smtClean="0">
              <a:solidFill>
                <a:srgbClr val="000000"/>
              </a:solidFill>
              <a:latin typeface="楷体_GB2312" pitchFamily="49" charset="-122"/>
            </a:endParaRPr>
          </a:p>
          <a:p>
            <a:pPr algn="just" eaLnBrk="1" hangingPunct="1">
              <a:lnSpc>
                <a:spcPct val="90000"/>
              </a:lnSpc>
              <a:buFontTx/>
              <a:buNone/>
            </a:pPr>
            <a:r>
              <a:rPr lang="en-US" altLang="zh-CN" sz="2800" smtClean="0">
                <a:solidFill>
                  <a:srgbClr val="000000"/>
                </a:solidFill>
                <a:latin typeface="楷体_GB2312" pitchFamily="49" charset="-122"/>
              </a:rPr>
              <a:t>  </a:t>
            </a:r>
            <a:endParaRPr lang="en-US" altLang="zh-CN" sz="2800" smtClean="0">
              <a:latin typeface="楷体_GB2312" pitchFamily="49" charset="-122"/>
            </a:endParaRPr>
          </a:p>
        </p:txBody>
      </p:sp>
      <p:pic>
        <p:nvPicPr>
          <p:cNvPr id="62467" name="Picture 4" descr="title1"/>
          <p:cNvPicPr>
            <a:picLocks noChangeAspect="1" noChangeArrowheads="1"/>
          </p:cNvPicPr>
          <p:nvPr/>
        </p:nvPicPr>
        <p:blipFill>
          <a:blip r:embed="rId2"/>
          <a:srcRect/>
          <a:stretch>
            <a:fillRect/>
          </a:stretch>
        </p:blipFill>
        <p:spPr bwMode="auto">
          <a:xfrm>
            <a:off x="0" y="414338"/>
            <a:ext cx="914400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bwMode="auto">
          <a:ln>
            <a:miter lim="800000"/>
            <a:headEnd/>
            <a:tailEnd/>
          </a:ln>
        </p:spPr>
        <p:txBody>
          <a:bodyPr vert="horz" wrap="square" lIns="91440" tIns="45720" rIns="91440" bIns="45720" numCol="1" anchor="t" anchorCtr="0" compatLnSpc="1">
            <a:prstTxWarp prst="textNoShape">
              <a:avLst/>
            </a:prstTxWarp>
          </a:bodyPr>
          <a:lstStyle/>
          <a:p>
            <a:pPr eaLnBrk="1" hangingPunct="1">
              <a:defRPr/>
            </a:pPr>
            <a:r>
              <a:rPr lang="zh-CN" altLang="en-US" sz="5400" b="1" smtClean="0">
                <a:solidFill>
                  <a:srgbClr val="009900"/>
                </a:solidFill>
                <a:effectLst>
                  <a:outerShdw blurRad="38100" dist="38100" dir="2700000" algn="tl">
                    <a:srgbClr val="C0C0C0"/>
                  </a:outerShdw>
                </a:effectLst>
                <a:latin typeface="楷体_GB2312" pitchFamily="49" charset="-122"/>
              </a:rPr>
              <a:t>演 讲 </a:t>
            </a:r>
            <a:r>
              <a:rPr lang="en-US" altLang="zh-CN" sz="5400" b="1" smtClean="0">
                <a:solidFill>
                  <a:srgbClr val="009900"/>
                </a:solidFill>
                <a:effectLst>
                  <a:outerShdw blurRad="38100" dist="38100" dir="2700000" algn="tl">
                    <a:srgbClr val="C0C0C0"/>
                  </a:outerShdw>
                </a:effectLst>
                <a:latin typeface="楷体_GB2312" pitchFamily="49" charset="-122"/>
              </a:rPr>
              <a:t>VS </a:t>
            </a:r>
            <a:r>
              <a:rPr lang="zh-CN" altLang="en-US" sz="5400" b="1" smtClean="0">
                <a:solidFill>
                  <a:srgbClr val="009900"/>
                </a:solidFill>
                <a:effectLst>
                  <a:outerShdw blurRad="38100" dist="38100" dir="2700000" algn="tl">
                    <a:srgbClr val="C0C0C0"/>
                  </a:outerShdw>
                </a:effectLst>
                <a:latin typeface="楷体_GB2312" pitchFamily="49" charset="-122"/>
              </a:rPr>
              <a:t>习 武</a:t>
            </a:r>
          </a:p>
        </p:txBody>
      </p:sp>
      <p:sp>
        <p:nvSpPr>
          <p:cNvPr id="115715" name="Rectangle 3"/>
          <p:cNvSpPr>
            <a:spLocks noGrp="1" noChangeArrowheads="1"/>
          </p:cNvSpPr>
          <p:nvPr>
            <p:ph type="body" idx="1"/>
          </p:nvPr>
        </p:nvSpPr>
        <p:spPr bwMode="auto">
          <a:xfrm>
            <a:off x="304800" y="1844675"/>
            <a:ext cx="8458200" cy="4114800"/>
          </a:xfrm>
          <a:ln>
            <a:miter lim="800000"/>
            <a:headEnd/>
            <a:tailEnd/>
          </a:ln>
        </p:spPr>
        <p:txBody>
          <a:bodyPr vert="horz" wrap="square" lIns="91440" tIns="45720" rIns="91440" bIns="45720" numCol="1" anchor="t" anchorCtr="0" compatLnSpc="1">
            <a:prstTxWarp prst="textNoShape">
              <a:avLst/>
            </a:prstTxWarp>
          </a:bodyPr>
          <a:lstStyle/>
          <a:p>
            <a:pPr algn="ctr" eaLnBrk="1" hangingPunct="1">
              <a:defRPr/>
            </a:pPr>
            <a:r>
              <a:rPr lang="zh-CN" altLang="en-US" sz="4800" smtClean="0">
                <a:solidFill>
                  <a:srgbClr val="A50021"/>
                </a:solidFill>
                <a:latin typeface="楷体_GB2312" pitchFamily="49" charset="-122"/>
              </a:rPr>
              <a:t>外功  </a:t>
            </a:r>
            <a:r>
              <a:rPr lang="en-US" altLang="zh-CN" sz="4800" smtClean="0">
                <a:solidFill>
                  <a:srgbClr val="A50021"/>
                </a:solidFill>
              </a:rPr>
              <a:t>——</a:t>
            </a:r>
            <a:r>
              <a:rPr lang="en-US" altLang="zh-CN" sz="4800" smtClean="0">
                <a:solidFill>
                  <a:srgbClr val="A50021"/>
                </a:solidFill>
                <a:latin typeface="楷体_GB2312" pitchFamily="49" charset="-122"/>
              </a:rPr>
              <a:t>  </a:t>
            </a:r>
            <a:r>
              <a:rPr lang="zh-CN" altLang="en-US" sz="4800" smtClean="0">
                <a:solidFill>
                  <a:srgbClr val="A50021"/>
                </a:solidFill>
                <a:latin typeface="楷体_GB2312" pitchFamily="49" charset="-122"/>
              </a:rPr>
              <a:t>硬功夫</a:t>
            </a:r>
          </a:p>
          <a:p>
            <a:pPr algn="ctr" eaLnBrk="1" hangingPunct="1">
              <a:defRPr/>
            </a:pPr>
            <a:r>
              <a:rPr lang="zh-CN" altLang="en-US" sz="4800" smtClean="0">
                <a:solidFill>
                  <a:srgbClr val="A50021"/>
                </a:solidFill>
                <a:latin typeface="楷体_GB2312" pitchFamily="49" charset="-122"/>
              </a:rPr>
              <a:t>内功  </a:t>
            </a:r>
            <a:r>
              <a:rPr lang="en-US" altLang="zh-CN" sz="4800" smtClean="0">
                <a:solidFill>
                  <a:srgbClr val="A50021"/>
                </a:solidFill>
              </a:rPr>
              <a:t>——</a:t>
            </a:r>
            <a:r>
              <a:rPr lang="en-US" altLang="zh-CN" sz="4800" smtClean="0">
                <a:solidFill>
                  <a:srgbClr val="A50021"/>
                </a:solidFill>
                <a:latin typeface="楷体_GB2312" pitchFamily="49" charset="-122"/>
              </a:rPr>
              <a:t>  </a:t>
            </a:r>
            <a:r>
              <a:rPr lang="zh-CN" altLang="en-US" sz="4800" smtClean="0">
                <a:solidFill>
                  <a:srgbClr val="A50021"/>
                </a:solidFill>
                <a:latin typeface="楷体_GB2312" pitchFamily="49" charset="-122"/>
              </a:rPr>
              <a:t>软功夫</a:t>
            </a:r>
          </a:p>
          <a:p>
            <a:pPr eaLnBrk="1" hangingPunct="1">
              <a:defRPr/>
            </a:pPr>
            <a:endParaRPr lang="zh-CN" altLang="en-US" sz="4400" smtClean="0">
              <a:solidFill>
                <a:srgbClr val="A50021"/>
              </a:solidFill>
              <a:latin typeface="楷体_GB2312" pitchFamily="49" charset="-122"/>
            </a:endParaRPr>
          </a:p>
          <a:p>
            <a:pPr eaLnBrk="1" hangingPunct="1">
              <a:buFontTx/>
              <a:buNone/>
              <a:defRPr/>
            </a:pPr>
            <a:r>
              <a:rPr lang="zh-CN" altLang="en-US" smtClean="0">
                <a:latin typeface="楷体_GB2312" pitchFamily="49" charset="-122"/>
              </a:rPr>
              <a:t>  </a:t>
            </a:r>
            <a:r>
              <a:rPr lang="zh-CN" altLang="en-US" sz="4000" smtClean="0">
                <a:solidFill>
                  <a:srgbClr val="FF3300"/>
                </a:solidFill>
                <a:effectLst>
                  <a:outerShdw blurRad="38100" dist="38100" dir="2700000" algn="tl">
                    <a:srgbClr val="C0C0C0"/>
                  </a:outerShdw>
                </a:effectLst>
                <a:latin typeface="隶书" pitchFamily="49" charset="-122"/>
                <a:ea typeface="隶书" pitchFamily="49" charset="-122"/>
              </a:rPr>
              <a:t>外功 </a:t>
            </a:r>
            <a:r>
              <a:rPr lang="en-US" altLang="zh-CN" sz="4000" smtClean="0">
                <a:solidFill>
                  <a:srgbClr val="FF3300"/>
                </a:solidFill>
                <a:effectLst>
                  <a:outerShdw blurRad="38100" dist="38100" dir="2700000" algn="tl">
                    <a:srgbClr val="C0C0C0"/>
                  </a:outerShdw>
                </a:effectLst>
                <a:latin typeface="隶书" pitchFamily="49" charset="-122"/>
                <a:ea typeface="隶书" pitchFamily="49" charset="-122"/>
              </a:rPr>
              <a:t>+ </a:t>
            </a:r>
            <a:r>
              <a:rPr lang="zh-CN" altLang="en-US" sz="4000" smtClean="0">
                <a:solidFill>
                  <a:srgbClr val="FF3300"/>
                </a:solidFill>
                <a:effectLst>
                  <a:outerShdw blurRad="38100" dist="38100" dir="2700000" algn="tl">
                    <a:srgbClr val="C0C0C0"/>
                  </a:outerShdw>
                </a:effectLst>
                <a:latin typeface="隶书" pitchFamily="49" charset="-122"/>
                <a:ea typeface="隶书" pitchFamily="49" charset="-122"/>
              </a:rPr>
              <a:t>内功 </a:t>
            </a:r>
            <a:r>
              <a:rPr lang="en-US" altLang="zh-CN" sz="4000" smtClean="0">
                <a:solidFill>
                  <a:srgbClr val="FF3300"/>
                </a:solidFill>
                <a:effectLst>
                  <a:outerShdw blurRad="38100" dist="38100" dir="2700000" algn="tl">
                    <a:srgbClr val="C0C0C0"/>
                  </a:outerShdw>
                </a:effectLst>
                <a:latin typeface="隶书" pitchFamily="49" charset="-122"/>
                <a:ea typeface="隶书" pitchFamily="49" charset="-122"/>
              </a:rPr>
              <a:t>+ </a:t>
            </a:r>
            <a:r>
              <a:rPr lang="zh-CN" altLang="en-US" sz="4000" smtClean="0">
                <a:solidFill>
                  <a:srgbClr val="FF3300"/>
                </a:solidFill>
                <a:effectLst>
                  <a:outerShdw blurRad="38100" dist="38100" dir="2700000" algn="tl">
                    <a:srgbClr val="C0C0C0"/>
                  </a:outerShdw>
                </a:effectLst>
                <a:latin typeface="隶书" pitchFamily="49" charset="-122"/>
                <a:ea typeface="隶书" pitchFamily="49" charset="-122"/>
              </a:rPr>
              <a:t>修为</a:t>
            </a:r>
            <a:r>
              <a:rPr lang="en-US" altLang="zh-CN" sz="4000" smtClean="0">
                <a:solidFill>
                  <a:srgbClr val="FF3300"/>
                </a:solidFill>
                <a:effectLst>
                  <a:outerShdw blurRad="38100" dist="38100" dir="2700000" algn="tl">
                    <a:srgbClr val="C0C0C0"/>
                  </a:outerShdw>
                </a:effectLst>
                <a:latin typeface="隶书" pitchFamily="49" charset="-122"/>
                <a:ea typeface="隶书" pitchFamily="49" charset="-122"/>
              </a:rPr>
              <a:t>== </a:t>
            </a:r>
            <a:r>
              <a:rPr lang="en-US" altLang="zh-CN" sz="4000" smtClean="0">
                <a:solidFill>
                  <a:srgbClr val="FF3300"/>
                </a:solidFill>
                <a:effectLst>
                  <a:outerShdw blurRad="38100" dist="38100" dir="2700000" algn="tl">
                    <a:srgbClr val="C0C0C0"/>
                  </a:outerShdw>
                </a:effectLst>
                <a:ea typeface="隶书" pitchFamily="49" charset="-122"/>
              </a:rPr>
              <a:t>“</a:t>
            </a:r>
            <a:r>
              <a:rPr lang="zh-CN" altLang="en-US" sz="4000" smtClean="0">
                <a:solidFill>
                  <a:srgbClr val="FF3300"/>
                </a:solidFill>
                <a:effectLst>
                  <a:outerShdw blurRad="38100" dist="38100" dir="2700000" algn="tl">
                    <a:srgbClr val="C0C0C0"/>
                  </a:outerShdw>
                </a:effectLst>
                <a:latin typeface="隶书" pitchFamily="49" charset="-122"/>
                <a:ea typeface="隶书" pitchFamily="49" charset="-122"/>
              </a:rPr>
              <a:t>舞</a:t>
            </a:r>
            <a:r>
              <a:rPr lang="zh-CN" altLang="en-US" sz="4000" smtClean="0">
                <a:solidFill>
                  <a:srgbClr val="FF3300"/>
                </a:solidFill>
                <a:effectLst>
                  <a:outerShdw blurRad="38100" dist="38100" dir="2700000" algn="tl">
                    <a:srgbClr val="C0C0C0"/>
                  </a:outerShdw>
                </a:effectLst>
                <a:ea typeface="隶书" pitchFamily="49" charset="-122"/>
              </a:rPr>
              <a:t>”</a:t>
            </a:r>
            <a:r>
              <a:rPr lang="zh-CN" altLang="en-US" sz="4000" smtClean="0">
                <a:solidFill>
                  <a:srgbClr val="FF3300"/>
                </a:solidFill>
                <a:effectLst>
                  <a:outerShdw blurRad="38100" dist="38100" dir="2700000" algn="tl">
                    <a:srgbClr val="C0C0C0"/>
                  </a:outerShdw>
                </a:effectLst>
                <a:latin typeface="隶书" pitchFamily="49" charset="-122"/>
                <a:ea typeface="隶书" pitchFamily="49" charset="-122"/>
              </a:rPr>
              <a:t>林高手</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bwMode="auto">
          <a:xfrm>
            <a:off x="914400" y="0"/>
            <a:ext cx="3429000" cy="6858000"/>
          </a:xfrm>
          <a:solidFill>
            <a:srgbClr val="FFFFFF"/>
          </a:solidFill>
          <a:ln>
            <a:solidFill>
              <a:srgbClr val="000000"/>
            </a:solidFill>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buFontTx/>
              <a:buNone/>
            </a:pPr>
            <a:r>
              <a:rPr lang="zh-CN" altLang="en-US" sz="1800" smtClean="0"/>
              <a:t>我想，这个世间</a:t>
            </a:r>
          </a:p>
          <a:p>
            <a:pPr eaLnBrk="1" hangingPunct="1">
              <a:lnSpc>
                <a:spcPct val="90000"/>
              </a:lnSpc>
              <a:buFontTx/>
              <a:buNone/>
            </a:pPr>
            <a:r>
              <a:rPr lang="zh-CN" altLang="en-US" sz="1800" smtClean="0"/>
              <a:t>还没有人</a:t>
            </a:r>
          </a:p>
          <a:p>
            <a:pPr eaLnBrk="1" hangingPunct="1">
              <a:lnSpc>
                <a:spcPct val="90000"/>
              </a:lnSpc>
              <a:buFontTx/>
              <a:buNone/>
            </a:pPr>
            <a:r>
              <a:rPr lang="zh-CN" altLang="en-US" sz="1800" smtClean="0"/>
              <a:t>头顶着优秀自得地投胎而来</a:t>
            </a:r>
          </a:p>
          <a:p>
            <a:pPr eaLnBrk="1" hangingPunct="1">
              <a:lnSpc>
                <a:spcPct val="90000"/>
              </a:lnSpc>
              <a:buFontTx/>
              <a:buNone/>
            </a:pPr>
            <a:r>
              <a:rPr lang="zh-CN" altLang="en-US" sz="1800" smtClean="0"/>
              <a:t>也曾埋怨也曾徘徊</a:t>
            </a:r>
          </a:p>
          <a:p>
            <a:pPr eaLnBrk="1" hangingPunct="1">
              <a:lnSpc>
                <a:spcPct val="90000"/>
              </a:lnSpc>
              <a:buFontTx/>
              <a:buNone/>
            </a:pPr>
            <a:r>
              <a:rPr lang="zh-CN" altLang="en-US" sz="1800" smtClean="0"/>
              <a:t>也曾沮丧也曾黯然</a:t>
            </a:r>
          </a:p>
          <a:p>
            <a:pPr eaLnBrk="1" hangingPunct="1">
              <a:lnSpc>
                <a:spcPct val="90000"/>
              </a:lnSpc>
              <a:buFontTx/>
              <a:buNone/>
            </a:pPr>
            <a:r>
              <a:rPr lang="zh-CN" altLang="en-US" sz="1800" smtClean="0"/>
              <a:t>想起了当年傻傻的麻花辫</a:t>
            </a:r>
          </a:p>
          <a:p>
            <a:pPr eaLnBrk="1" hangingPunct="1">
              <a:lnSpc>
                <a:spcPct val="90000"/>
              </a:lnSpc>
              <a:buFontTx/>
              <a:buNone/>
            </a:pPr>
            <a:r>
              <a:rPr lang="zh-CN" altLang="en-US" sz="1800" smtClean="0"/>
              <a:t>回首从前滴滴点点</a:t>
            </a:r>
          </a:p>
          <a:p>
            <a:pPr eaLnBrk="1" hangingPunct="1">
              <a:lnSpc>
                <a:spcPct val="90000"/>
              </a:lnSpc>
              <a:buFontTx/>
              <a:buNone/>
            </a:pPr>
            <a:r>
              <a:rPr lang="zh-CN" altLang="en-US" sz="1800" smtClean="0"/>
              <a:t>脸儿泛着红晕心儿却甜甜</a:t>
            </a:r>
          </a:p>
          <a:p>
            <a:pPr eaLnBrk="1" hangingPunct="1">
              <a:lnSpc>
                <a:spcPct val="90000"/>
              </a:lnSpc>
              <a:buFontTx/>
              <a:buNone/>
            </a:pPr>
            <a:r>
              <a:rPr lang="zh-CN" altLang="en-US" sz="1800" smtClean="0"/>
              <a:t>幸运落在某年某月的那天</a:t>
            </a:r>
          </a:p>
          <a:p>
            <a:pPr eaLnBrk="1" hangingPunct="1">
              <a:lnSpc>
                <a:spcPct val="90000"/>
              </a:lnSpc>
              <a:buFontTx/>
              <a:buNone/>
            </a:pPr>
            <a:r>
              <a:rPr lang="zh-CN" altLang="en-US" sz="1800" smtClean="0"/>
              <a:t>满眼真诚惶惶将安婕妤的门敲开</a:t>
            </a:r>
          </a:p>
          <a:p>
            <a:pPr eaLnBrk="1" hangingPunct="1">
              <a:lnSpc>
                <a:spcPct val="90000"/>
              </a:lnSpc>
              <a:buFontTx/>
              <a:buNone/>
            </a:pPr>
            <a:r>
              <a:rPr lang="zh-CN" altLang="en-US" sz="1800" smtClean="0"/>
              <a:t>从此，压力袭袭而来</a:t>
            </a:r>
          </a:p>
          <a:p>
            <a:pPr eaLnBrk="1" hangingPunct="1">
              <a:lnSpc>
                <a:spcPct val="90000"/>
              </a:lnSpc>
              <a:buFontTx/>
              <a:buNone/>
            </a:pPr>
            <a:r>
              <a:rPr lang="zh-CN" altLang="en-US" sz="1800" smtClean="0"/>
              <a:t>如同高高扬起的鞭</a:t>
            </a:r>
          </a:p>
          <a:p>
            <a:pPr eaLnBrk="1" hangingPunct="1">
              <a:lnSpc>
                <a:spcPct val="90000"/>
              </a:lnSpc>
              <a:buFontTx/>
              <a:buNone/>
            </a:pPr>
            <a:r>
              <a:rPr lang="zh-CN" altLang="en-US" sz="1800" smtClean="0"/>
              <a:t>鞭下，容颜憔悴渐渐</a:t>
            </a:r>
          </a:p>
          <a:p>
            <a:pPr eaLnBrk="1" hangingPunct="1">
              <a:lnSpc>
                <a:spcPct val="90000"/>
              </a:lnSpc>
              <a:buFontTx/>
              <a:buNone/>
            </a:pPr>
            <a:r>
              <a:rPr lang="zh-CN" altLang="en-US" sz="1800" smtClean="0"/>
              <a:t>无悔！心依然的虔</a:t>
            </a:r>
          </a:p>
          <a:p>
            <a:pPr eaLnBrk="1" hangingPunct="1">
              <a:lnSpc>
                <a:spcPct val="90000"/>
              </a:lnSpc>
              <a:buFontTx/>
              <a:buNone/>
            </a:pPr>
            <a:r>
              <a:rPr lang="zh-CN" altLang="en-US" sz="1800" smtClean="0"/>
              <a:t>充实着内涵历练着勇敢</a:t>
            </a:r>
          </a:p>
          <a:p>
            <a:pPr eaLnBrk="1" hangingPunct="1">
              <a:lnSpc>
                <a:spcPct val="90000"/>
              </a:lnSpc>
              <a:buFontTx/>
              <a:buNone/>
            </a:pPr>
            <a:r>
              <a:rPr lang="zh-CN" altLang="en-US" sz="1800" smtClean="0"/>
              <a:t>辛苦、茁壮、快乐并兼</a:t>
            </a:r>
          </a:p>
          <a:p>
            <a:pPr eaLnBrk="1" hangingPunct="1">
              <a:lnSpc>
                <a:spcPct val="90000"/>
              </a:lnSpc>
              <a:buFontTx/>
              <a:buNone/>
            </a:pPr>
            <a:r>
              <a:rPr lang="zh-CN" altLang="en-US" sz="1800" smtClean="0"/>
              <a:t>无怨！魂亦在狂热地呐喊</a:t>
            </a:r>
          </a:p>
          <a:p>
            <a:pPr eaLnBrk="1" hangingPunct="1">
              <a:lnSpc>
                <a:spcPct val="90000"/>
              </a:lnSpc>
              <a:buFontTx/>
              <a:buNone/>
            </a:pPr>
            <a:r>
              <a:rPr lang="zh-CN" altLang="en-US" sz="1800" smtClean="0"/>
              <a:t>我知道，前途路还漫漫</a:t>
            </a:r>
          </a:p>
          <a:p>
            <a:pPr eaLnBrk="1" hangingPunct="1">
              <a:lnSpc>
                <a:spcPct val="90000"/>
              </a:lnSpc>
              <a:buFontTx/>
              <a:buNone/>
            </a:pPr>
            <a:r>
              <a:rPr lang="zh-CN" altLang="en-US" sz="1800" smtClean="0"/>
              <a:t>向上天亮起那心中神圣的无敌剑</a:t>
            </a:r>
          </a:p>
          <a:p>
            <a:pPr eaLnBrk="1" hangingPunct="1">
              <a:lnSpc>
                <a:spcPct val="90000"/>
              </a:lnSpc>
              <a:buFontTx/>
              <a:buNone/>
            </a:pPr>
            <a:r>
              <a:rPr lang="zh-CN" altLang="en-US" sz="1800" smtClean="0"/>
              <a:t>剧本已在，舞台已建，</a:t>
            </a:r>
          </a:p>
          <a:p>
            <a:pPr eaLnBrk="1" hangingPunct="1">
              <a:lnSpc>
                <a:spcPct val="90000"/>
              </a:lnSpc>
              <a:buFontTx/>
              <a:buNone/>
            </a:pPr>
            <a:r>
              <a:rPr lang="zh-CN" altLang="en-US" sz="1800" smtClean="0"/>
              <a:t>精彩等你我一起开演</a:t>
            </a:r>
          </a:p>
          <a:p>
            <a:pPr eaLnBrk="1" hangingPunct="1">
              <a:lnSpc>
                <a:spcPct val="90000"/>
              </a:lnSpc>
              <a:buFontTx/>
              <a:buNone/>
            </a:pPr>
            <a:r>
              <a:rPr lang="en-US" altLang="zh-CN" sz="1800" smtClean="0"/>
              <a:t>~~~</a:t>
            </a:r>
            <a:r>
              <a:rPr lang="zh-CN" altLang="en-US" sz="1800" smtClean="0"/>
              <a:t>不留遗憾</a:t>
            </a:r>
          </a:p>
        </p:txBody>
      </p:sp>
      <p:pic>
        <p:nvPicPr>
          <p:cNvPr id="64515" name="Picture 3" descr="05624ad"/>
          <p:cNvPicPr>
            <a:picLocks noChangeAspect="1" noChangeArrowheads="1"/>
          </p:cNvPicPr>
          <p:nvPr/>
        </p:nvPicPr>
        <p:blipFill>
          <a:blip r:embed="rId2"/>
          <a:srcRect/>
          <a:stretch>
            <a:fillRect/>
          </a:stretch>
        </p:blipFill>
        <p:spPr bwMode="auto">
          <a:xfrm>
            <a:off x="4356100" y="-26988"/>
            <a:ext cx="4787900" cy="685800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7762" name="Text Box 2"/>
          <p:cNvSpPr txBox="1">
            <a:spLocks noGrp="1" noChangeArrowheads="1"/>
          </p:cNvSpPr>
          <p:nvPr>
            <p:ph type="ctrTitle"/>
          </p:nvPr>
        </p:nvSpPr>
        <p:spPr bwMode="auto">
          <a:xfrm>
            <a:off x="1619250" y="1416050"/>
            <a:ext cx="7848600" cy="5181600"/>
          </a:xfrm>
          <a:ln>
            <a:miter lim="800000"/>
            <a:headEnd/>
            <a:tailEnd/>
          </a:ln>
        </p:spPr>
        <p:txBody>
          <a:bodyPr vert="horz" wrap="square" lIns="91440" tIns="45720" rIns="91440" bIns="45720" numCol="1" anchor="ctr" anchorCtr="0" compatLnSpc="1">
            <a:prstTxWarp prst="textNoShape">
              <a:avLst/>
            </a:prstTxWarp>
          </a:bodyPr>
          <a:lstStyle/>
          <a:p>
            <a:pPr algn="l" eaLnBrk="1" hangingPunct="1">
              <a:lnSpc>
                <a:spcPct val="125000"/>
              </a:lnSpc>
              <a:spcBef>
                <a:spcPct val="50000"/>
              </a:spcBef>
              <a:defRPr/>
            </a:pPr>
            <a:r>
              <a:rPr lang="zh-CN" altLang="en-US" sz="2800" smtClean="0">
                <a:solidFill>
                  <a:srgbClr val="FF3300"/>
                </a:solidFill>
                <a:effectLst>
                  <a:outerShdw blurRad="38100" dist="38100" dir="2700000" algn="tl">
                    <a:srgbClr val="C0C0C0"/>
                  </a:outerShdw>
                </a:effectLst>
              </a:rPr>
              <a:t>是谁，让我们茁壮成长？ </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是谁，让我们展露芬芳？</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是谁，让我们智慧荡漾？</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是谁，让我们笑傲市场？ </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是谁，让我们青春飞扬？</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是她是她</a:t>
            </a:r>
            <a:r>
              <a:rPr lang="en-US" altLang="zh-CN" sz="2800" smtClean="0">
                <a:solidFill>
                  <a:srgbClr val="FF3300"/>
                </a:solidFill>
                <a:effectLst>
                  <a:outerShdw blurRad="38100" dist="38100" dir="2700000" algn="tl">
                    <a:srgbClr val="C0C0C0"/>
                  </a:outerShdw>
                </a:effectLst>
              </a:rPr>
              <a:t>——</a:t>
            </a:r>
            <a:r>
              <a:rPr lang="zh-CN" altLang="en-US" sz="2800" smtClean="0">
                <a:solidFill>
                  <a:srgbClr val="FF3300"/>
                </a:solidFill>
                <a:effectLst>
                  <a:outerShdw blurRad="38100" dist="38100" dir="2700000" algn="tl">
                    <a:srgbClr val="C0C0C0"/>
                  </a:outerShdw>
                </a:effectLst>
              </a:rPr>
              <a:t>名叫“安婕妤”的太阳！</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频频散着迷人的光芒，</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感谢她对我们辛勤培养，</a:t>
            </a:r>
            <a:br>
              <a:rPr lang="zh-CN" altLang="en-US" sz="2800" smtClean="0">
                <a:solidFill>
                  <a:srgbClr val="FF3300"/>
                </a:solidFill>
                <a:effectLst>
                  <a:outerShdw blurRad="38100" dist="38100" dir="2700000" algn="tl">
                    <a:srgbClr val="C0C0C0"/>
                  </a:outerShdw>
                </a:effectLst>
              </a:rPr>
            </a:br>
            <a:r>
              <a:rPr lang="zh-CN" altLang="en-US" sz="2800" smtClean="0">
                <a:solidFill>
                  <a:srgbClr val="FF3300"/>
                </a:solidFill>
                <a:effectLst>
                  <a:outerShdw blurRad="38100" dist="38100" dir="2700000" algn="tl">
                    <a:srgbClr val="C0C0C0"/>
                  </a:outerShdw>
                </a:effectLst>
              </a:rPr>
              <a:t>此刻，就让我们把歌声潦亮，</a:t>
            </a:r>
            <a:br>
              <a:rPr lang="zh-CN" altLang="en-US" sz="2800" smtClean="0">
                <a:solidFill>
                  <a:srgbClr val="FF3300"/>
                </a:solidFill>
                <a:effectLst>
                  <a:outerShdw blurRad="38100" dist="38100" dir="2700000" algn="tl">
                    <a:srgbClr val="C0C0C0"/>
                  </a:outerShdw>
                </a:effectLst>
              </a:rPr>
            </a:br>
            <a:r>
              <a:rPr lang="zh-CN" altLang="en-US" sz="3200" smtClean="0">
                <a:solidFill>
                  <a:srgbClr val="FF3300"/>
                </a:solidFill>
                <a:effectLst>
                  <a:outerShdw blurRad="38100" dist="38100" dir="2700000" algn="tl">
                    <a:srgbClr val="C0C0C0"/>
                  </a:outerShdw>
                </a:effectLst>
              </a:rPr>
              <a:t>将企业之歌</a:t>
            </a:r>
            <a:r>
              <a:rPr lang="zh-CN" altLang="en-US" smtClean="0">
                <a:solidFill>
                  <a:srgbClr val="FF3300"/>
                </a:solidFill>
                <a:effectLst>
                  <a:outerShdw blurRad="38100" dist="38100" dir="2700000" algn="tl">
                    <a:srgbClr val="C0C0C0"/>
                  </a:outerShdw>
                </a:effectLst>
              </a:rPr>
              <a:t>一同唱响！！</a:t>
            </a:r>
            <a:br>
              <a:rPr lang="zh-CN" altLang="en-US" smtClean="0">
                <a:solidFill>
                  <a:srgbClr val="FF3300"/>
                </a:solidFill>
                <a:effectLst>
                  <a:outerShdw blurRad="38100" dist="38100" dir="2700000" algn="tl">
                    <a:srgbClr val="C0C0C0"/>
                  </a:outerShdw>
                </a:effectLst>
              </a:rPr>
            </a:br>
            <a:r>
              <a:rPr lang="zh-CN" altLang="en-US" smtClean="0">
                <a:solidFill>
                  <a:srgbClr val="FF3300"/>
                </a:solidFill>
                <a:effectLst>
                  <a:outerShdw blurRad="38100" dist="38100" dir="2700000" algn="tl">
                    <a:srgbClr val="C0C0C0"/>
                  </a:outerShdw>
                </a:effectLst>
              </a:rPr>
              <a:t/>
            </a:r>
            <a:br>
              <a:rPr lang="zh-CN" altLang="en-US" smtClean="0">
                <a:solidFill>
                  <a:srgbClr val="FF3300"/>
                </a:solidFill>
                <a:effectLst>
                  <a:outerShdw blurRad="38100" dist="38100" dir="2700000" algn="tl">
                    <a:srgbClr val="C0C0C0"/>
                  </a:outerShdw>
                </a:effectLst>
              </a:rPr>
            </a:br>
            <a:endParaRPr lang="zh-CN" altLang="en-US" smtClean="0">
              <a:solidFill>
                <a:srgbClr val="FF3300"/>
              </a:solidFill>
              <a:effectLst>
                <a:outerShdw blurRad="38100" dist="38100" dir="2700000" algn="tl">
                  <a:srgbClr val="C0C0C0"/>
                </a:outerShdw>
              </a:effectLst>
            </a:endParaRPr>
          </a:p>
        </p:txBody>
      </p:sp>
      <p:grpSp>
        <p:nvGrpSpPr>
          <p:cNvPr id="65539" name="Group 4"/>
          <p:cNvGrpSpPr>
            <a:grpSpLocks/>
          </p:cNvGrpSpPr>
          <p:nvPr/>
        </p:nvGrpSpPr>
        <p:grpSpPr bwMode="auto">
          <a:xfrm>
            <a:off x="7885113" y="577850"/>
            <a:ext cx="1114425" cy="690563"/>
            <a:chOff x="4967" y="364"/>
            <a:chExt cx="702" cy="435"/>
          </a:xfrm>
        </p:grpSpPr>
        <p:pic>
          <p:nvPicPr>
            <p:cNvPr id="65544" name="Picture 5" descr="normal_1554194-001-embed"/>
            <p:cNvPicPr>
              <a:picLocks noChangeAspect="1" noChangeArrowheads="1"/>
            </p:cNvPicPr>
            <p:nvPr/>
          </p:nvPicPr>
          <p:blipFill>
            <a:blip r:embed="rId3">
              <a:clrChange>
                <a:clrFrom>
                  <a:srgbClr val="FFFFFF"/>
                </a:clrFrom>
                <a:clrTo>
                  <a:srgbClr val="FFFFFF">
                    <a:alpha val="0"/>
                  </a:srgbClr>
                </a:clrTo>
              </a:clrChange>
            </a:blip>
            <a:srcRect l="49265"/>
            <a:stretch>
              <a:fillRect/>
            </a:stretch>
          </p:blipFill>
          <p:spPr bwMode="auto">
            <a:xfrm rot="-4061426">
              <a:off x="5046" y="285"/>
              <a:ext cx="435" cy="593"/>
            </a:xfrm>
            <a:prstGeom prst="rect">
              <a:avLst/>
            </a:prstGeom>
            <a:noFill/>
            <a:ln w="9525">
              <a:noFill/>
              <a:miter lim="800000"/>
              <a:headEnd/>
              <a:tailEnd/>
            </a:ln>
          </p:spPr>
        </p:pic>
        <p:pic>
          <p:nvPicPr>
            <p:cNvPr id="65545" name="Picture 6" descr="normal_1554194-001-embed"/>
            <p:cNvPicPr>
              <a:picLocks noChangeAspect="1" noChangeArrowheads="1"/>
            </p:cNvPicPr>
            <p:nvPr/>
          </p:nvPicPr>
          <p:blipFill>
            <a:blip r:embed="rId4" cstate="print">
              <a:clrChange>
                <a:clrFrom>
                  <a:srgbClr val="FFFFFF"/>
                </a:clrFrom>
                <a:clrTo>
                  <a:srgbClr val="FFFFFF">
                    <a:alpha val="0"/>
                  </a:srgbClr>
                </a:clrTo>
              </a:clrChange>
            </a:blip>
            <a:srcRect l="58311" b="-2119"/>
            <a:stretch>
              <a:fillRect/>
            </a:stretch>
          </p:blipFill>
          <p:spPr bwMode="auto">
            <a:xfrm rot="-3180099">
              <a:off x="5183" y="268"/>
              <a:ext cx="360" cy="612"/>
            </a:xfrm>
            <a:prstGeom prst="rect">
              <a:avLst/>
            </a:prstGeom>
            <a:noFill/>
            <a:ln w="9525">
              <a:noFill/>
              <a:miter lim="800000"/>
              <a:headEnd/>
              <a:tailEnd/>
            </a:ln>
          </p:spPr>
        </p:pic>
      </p:grpSp>
      <p:pic>
        <p:nvPicPr>
          <p:cNvPr id="65540" name="Picture 7" descr="normal_1554194-001-embed"/>
          <p:cNvPicPr>
            <a:picLocks noChangeAspect="1" noChangeArrowheads="1"/>
          </p:cNvPicPr>
          <p:nvPr/>
        </p:nvPicPr>
        <p:blipFill>
          <a:blip r:embed="rId5">
            <a:clrChange>
              <a:clrFrom>
                <a:srgbClr val="FFFFFF"/>
              </a:clrFrom>
              <a:clrTo>
                <a:srgbClr val="FFFFFF">
                  <a:alpha val="0"/>
                </a:srgbClr>
              </a:clrTo>
            </a:clrChange>
          </a:blip>
          <a:srcRect/>
          <a:stretch>
            <a:fillRect/>
          </a:stretch>
        </p:blipFill>
        <p:spPr bwMode="auto">
          <a:xfrm rot="2655451">
            <a:off x="34925" y="5399088"/>
            <a:ext cx="1728788" cy="1198562"/>
          </a:xfrm>
          <a:prstGeom prst="rect">
            <a:avLst/>
          </a:prstGeom>
          <a:noFill/>
          <a:ln w="9525">
            <a:noFill/>
            <a:miter lim="800000"/>
            <a:headEnd/>
            <a:tailEnd/>
          </a:ln>
        </p:spPr>
      </p:pic>
      <p:grpSp>
        <p:nvGrpSpPr>
          <p:cNvPr id="65541" name="Group 8"/>
          <p:cNvGrpSpPr>
            <a:grpSpLocks/>
          </p:cNvGrpSpPr>
          <p:nvPr/>
        </p:nvGrpSpPr>
        <p:grpSpPr bwMode="auto">
          <a:xfrm>
            <a:off x="7235825" y="2492375"/>
            <a:ext cx="1114425" cy="690563"/>
            <a:chOff x="4967" y="364"/>
            <a:chExt cx="702" cy="435"/>
          </a:xfrm>
        </p:grpSpPr>
        <p:pic>
          <p:nvPicPr>
            <p:cNvPr id="65542" name="Picture 9" descr="normal_1554194-001-embed"/>
            <p:cNvPicPr>
              <a:picLocks noChangeAspect="1" noChangeArrowheads="1"/>
            </p:cNvPicPr>
            <p:nvPr/>
          </p:nvPicPr>
          <p:blipFill>
            <a:blip r:embed="rId3">
              <a:clrChange>
                <a:clrFrom>
                  <a:srgbClr val="FFFFFF"/>
                </a:clrFrom>
                <a:clrTo>
                  <a:srgbClr val="FFFFFF">
                    <a:alpha val="0"/>
                  </a:srgbClr>
                </a:clrTo>
              </a:clrChange>
            </a:blip>
            <a:srcRect l="49265"/>
            <a:stretch>
              <a:fillRect/>
            </a:stretch>
          </p:blipFill>
          <p:spPr bwMode="auto">
            <a:xfrm rot="-4061426">
              <a:off x="5046" y="285"/>
              <a:ext cx="435" cy="593"/>
            </a:xfrm>
            <a:prstGeom prst="rect">
              <a:avLst/>
            </a:prstGeom>
            <a:noFill/>
            <a:ln w="9525">
              <a:noFill/>
              <a:miter lim="800000"/>
              <a:headEnd/>
              <a:tailEnd/>
            </a:ln>
          </p:spPr>
        </p:pic>
        <p:pic>
          <p:nvPicPr>
            <p:cNvPr id="65543" name="Picture 10" descr="normal_1554194-001-embed"/>
            <p:cNvPicPr>
              <a:picLocks noChangeAspect="1" noChangeArrowheads="1"/>
            </p:cNvPicPr>
            <p:nvPr/>
          </p:nvPicPr>
          <p:blipFill>
            <a:blip r:embed="rId4" cstate="print">
              <a:clrChange>
                <a:clrFrom>
                  <a:srgbClr val="FFFFFF"/>
                </a:clrFrom>
                <a:clrTo>
                  <a:srgbClr val="FFFFFF">
                    <a:alpha val="0"/>
                  </a:srgbClr>
                </a:clrTo>
              </a:clrChange>
            </a:blip>
            <a:srcRect l="58311" b="-2119"/>
            <a:stretch>
              <a:fillRect/>
            </a:stretch>
          </p:blipFill>
          <p:spPr bwMode="auto">
            <a:xfrm rot="-3180099">
              <a:off x="5183" y="268"/>
              <a:ext cx="360" cy="612"/>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ext Box 2"/>
          <p:cNvSpPr txBox="1">
            <a:spLocks noChangeArrowheads="1"/>
          </p:cNvSpPr>
          <p:nvPr/>
        </p:nvSpPr>
        <p:spPr bwMode="auto">
          <a:xfrm>
            <a:off x="1219200" y="1676400"/>
            <a:ext cx="6781800" cy="2927350"/>
          </a:xfrm>
          <a:prstGeom prst="rect">
            <a:avLst/>
          </a:prstGeom>
          <a:noFill/>
          <a:ln w="9525">
            <a:noFill/>
            <a:miter lim="800000"/>
            <a:headEnd/>
            <a:tailEnd/>
          </a:ln>
          <a:effectLst/>
        </p:spPr>
        <p:txBody>
          <a:bodyPr>
            <a:spAutoFit/>
          </a:bodyPr>
          <a:lstStyle/>
          <a:p>
            <a:pPr algn="ctr">
              <a:spcBef>
                <a:spcPct val="50000"/>
              </a:spcBef>
              <a:defRPr/>
            </a:pPr>
            <a:r>
              <a:rPr kumimoji="1" lang="zh-CN" altLang="en-US" sz="6600">
                <a:solidFill>
                  <a:srgbClr val="009900"/>
                </a:solidFill>
                <a:effectLst>
                  <a:outerShdw blurRad="38100" dist="38100" dir="2700000" algn="tl">
                    <a:srgbClr val="C0C0C0"/>
                  </a:outerShdw>
                </a:effectLst>
                <a:latin typeface="Times New Roman" charset="0"/>
                <a:ea typeface="楷体_GB2312" pitchFamily="49" charset="-122"/>
              </a:rPr>
              <a:t>心有多大，</a:t>
            </a:r>
          </a:p>
          <a:p>
            <a:pPr>
              <a:spcBef>
                <a:spcPct val="50000"/>
              </a:spcBef>
              <a:defRPr/>
            </a:pPr>
            <a:endParaRPr kumimoji="1" lang="zh-CN" altLang="en-US" sz="1400">
              <a:solidFill>
                <a:srgbClr val="009900"/>
              </a:solidFill>
              <a:effectLst>
                <a:outerShdw blurRad="38100" dist="38100" dir="2700000" algn="tl">
                  <a:srgbClr val="C0C0C0"/>
                </a:outerShdw>
              </a:effectLst>
              <a:latin typeface="Times New Roman" charset="0"/>
              <a:ea typeface="楷体_GB2312" pitchFamily="49" charset="-122"/>
            </a:endParaRPr>
          </a:p>
          <a:p>
            <a:pPr algn="ctr">
              <a:spcBef>
                <a:spcPct val="50000"/>
              </a:spcBef>
              <a:defRPr/>
            </a:pPr>
            <a:r>
              <a:rPr kumimoji="1" lang="zh-CN" altLang="en-US" sz="6600">
                <a:solidFill>
                  <a:srgbClr val="009900"/>
                </a:solidFill>
                <a:effectLst>
                  <a:outerShdw blurRad="38100" dist="38100" dir="2700000" algn="tl">
                    <a:srgbClr val="C0C0C0"/>
                  </a:outerShdw>
                </a:effectLst>
                <a:latin typeface="Times New Roman" charset="0"/>
                <a:ea typeface="楷体_GB2312" pitchFamily="49" charset="-122"/>
              </a:rPr>
              <a:t>舞台就有多大！</a:t>
            </a:r>
          </a:p>
        </p:txBody>
      </p:sp>
      <p:sp>
        <p:nvSpPr>
          <p:cNvPr id="66563" name="Rectangle 3"/>
          <p:cNvSpPr>
            <a:spLocks noChangeArrowheads="1"/>
          </p:cNvSpPr>
          <p:nvPr/>
        </p:nvSpPr>
        <p:spPr bwMode="auto">
          <a:xfrm>
            <a:off x="50800" y="5053013"/>
            <a:ext cx="9328150" cy="822325"/>
          </a:xfrm>
          <a:prstGeom prst="rect">
            <a:avLst/>
          </a:prstGeom>
          <a:noFill/>
          <a:ln w="9525">
            <a:noFill/>
            <a:miter lim="800000"/>
            <a:headEnd/>
            <a:tailEnd/>
          </a:ln>
        </p:spPr>
        <p:txBody>
          <a:bodyPr wrap="none">
            <a:spAutoFit/>
          </a:bodyPr>
          <a:lstStyle/>
          <a:p>
            <a:pPr algn="ctr"/>
            <a:endParaRPr kumimoji="1" lang="en-US" altLang="zh-CN" sz="2400" b="0">
              <a:solidFill>
                <a:srgbClr val="0066FF"/>
              </a:solidFill>
              <a:latin typeface="楷体_GB2312" pitchFamily="49" charset="-122"/>
              <a:ea typeface="楷体_GB2312" pitchFamily="49" charset="-122"/>
            </a:endParaRPr>
          </a:p>
          <a:p>
            <a:pPr algn="ctr"/>
            <a:r>
              <a:rPr kumimoji="1" lang="zh-CN" altLang="en-US" sz="2400" b="0">
                <a:solidFill>
                  <a:srgbClr val="0066FF"/>
                </a:solidFill>
                <a:latin typeface="楷体_GB2312" pitchFamily="49" charset="-122"/>
                <a:ea typeface="楷体_GB2312" pitchFamily="49" charset="-122"/>
              </a:rPr>
              <a:t>用欲望来提高热情，用毅力来磨平高山，以及相信自己一定会成功。</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8610" name="Picture 5" descr="092323259376901"/>
          <p:cNvPicPr>
            <a:picLocks noChangeAspect="1" noChangeArrowheads="1"/>
          </p:cNvPicPr>
          <p:nvPr/>
        </p:nvPicPr>
        <p:blipFill>
          <a:blip r:embed="rId3"/>
          <a:srcRect r="4080" b="20602"/>
          <a:stretch>
            <a:fillRect/>
          </a:stretch>
        </p:blipFill>
        <p:spPr bwMode="auto">
          <a:xfrm>
            <a:off x="0" y="0"/>
            <a:ext cx="6064250" cy="6858000"/>
          </a:xfrm>
          <a:prstGeom prst="rect">
            <a:avLst/>
          </a:prstGeom>
          <a:noFill/>
          <a:ln w="9525">
            <a:noFill/>
            <a:miter lim="800000"/>
            <a:headEnd/>
            <a:tailEnd/>
          </a:ln>
        </p:spPr>
      </p:pic>
      <p:pic>
        <p:nvPicPr>
          <p:cNvPr id="68611" name="Picture 6" descr="092323259376901"/>
          <p:cNvPicPr>
            <a:picLocks noChangeAspect="1" noChangeArrowheads="1"/>
          </p:cNvPicPr>
          <p:nvPr/>
        </p:nvPicPr>
        <p:blipFill>
          <a:blip r:embed="rId3"/>
          <a:srcRect l="74852" r="4080" b="20602"/>
          <a:stretch>
            <a:fillRect/>
          </a:stretch>
        </p:blipFill>
        <p:spPr bwMode="auto">
          <a:xfrm>
            <a:off x="7596188" y="0"/>
            <a:ext cx="1547812" cy="6858000"/>
          </a:xfrm>
          <a:prstGeom prst="rect">
            <a:avLst/>
          </a:prstGeom>
          <a:noFill/>
          <a:ln w="9525">
            <a:noFill/>
            <a:miter lim="800000"/>
            <a:headEnd/>
            <a:tailEnd/>
          </a:ln>
        </p:spPr>
      </p:pic>
      <p:pic>
        <p:nvPicPr>
          <p:cNvPr id="68612" name="Picture 7" descr="092323259376901"/>
          <p:cNvPicPr>
            <a:picLocks noChangeAspect="1" noChangeArrowheads="1"/>
          </p:cNvPicPr>
          <p:nvPr/>
        </p:nvPicPr>
        <p:blipFill>
          <a:blip r:embed="rId3"/>
          <a:srcRect l="74852" r="4080" b="20602"/>
          <a:stretch>
            <a:fillRect/>
          </a:stretch>
        </p:blipFill>
        <p:spPr bwMode="auto">
          <a:xfrm>
            <a:off x="6011863" y="0"/>
            <a:ext cx="1619250" cy="6858000"/>
          </a:xfrm>
          <a:prstGeom prst="rect">
            <a:avLst/>
          </a:prstGeom>
          <a:noFill/>
          <a:ln w="9525">
            <a:noFill/>
            <a:miter lim="800000"/>
            <a:headEnd/>
            <a:tailEnd/>
          </a:ln>
        </p:spPr>
      </p:pic>
      <p:sp>
        <p:nvSpPr>
          <p:cNvPr id="68613" name="Text Box 8"/>
          <p:cNvSpPr txBox="1">
            <a:spLocks noChangeArrowheads="1"/>
          </p:cNvSpPr>
          <p:nvPr/>
        </p:nvSpPr>
        <p:spPr bwMode="auto">
          <a:xfrm>
            <a:off x="3059113" y="549275"/>
            <a:ext cx="6421437" cy="2835275"/>
          </a:xfrm>
          <a:prstGeom prst="rect">
            <a:avLst/>
          </a:prstGeom>
          <a:noFill/>
          <a:ln w="9525">
            <a:noFill/>
            <a:miter lim="800000"/>
            <a:headEnd/>
            <a:tailEnd/>
          </a:ln>
        </p:spPr>
        <p:txBody>
          <a:bodyPr wrap="none">
            <a:spAutoFit/>
          </a:bodyPr>
          <a:lstStyle/>
          <a:p>
            <a:pPr>
              <a:lnSpc>
                <a:spcPct val="150000"/>
              </a:lnSpc>
            </a:pPr>
            <a:r>
              <a:rPr lang="en-US" altLang="zh-CN" sz="4000">
                <a:solidFill>
                  <a:srgbClr val="FFFF00"/>
                </a:solidFill>
                <a:ea typeface="楷体_GB2312" pitchFamily="49" charset="-122"/>
              </a:rPr>
              <a:t>          </a:t>
            </a:r>
            <a:r>
              <a:rPr lang="zh-CN" altLang="en-US" sz="4000">
                <a:solidFill>
                  <a:srgbClr val="FFFF00"/>
                </a:solidFill>
                <a:ea typeface="楷体_GB2312" pitchFamily="49" charset="-122"/>
              </a:rPr>
              <a:t>蜕变是痛苦的！</a:t>
            </a:r>
          </a:p>
          <a:p>
            <a:pPr>
              <a:lnSpc>
                <a:spcPct val="150000"/>
              </a:lnSpc>
            </a:pPr>
            <a:r>
              <a:rPr lang="zh-CN" altLang="en-US" sz="4000">
                <a:solidFill>
                  <a:srgbClr val="FFFF00"/>
                </a:solidFill>
                <a:ea typeface="楷体_GB2312" pitchFamily="49" charset="-122"/>
              </a:rPr>
              <a:t>但蜕变后 你，却是美丽的！</a:t>
            </a:r>
          </a:p>
          <a:p>
            <a:pPr>
              <a:lnSpc>
                <a:spcPct val="150000"/>
              </a:lnSpc>
            </a:pPr>
            <a:r>
              <a:rPr lang="zh-CN" altLang="en-US" sz="4000">
                <a:solidFill>
                  <a:srgbClr val="FFFF00"/>
                </a:solidFill>
                <a:ea typeface="楷体_GB2312" pitchFamily="49" charset="-122"/>
              </a:rPr>
              <a:t>     接受改变，勇于蜕变！</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3"/>
          <p:cNvSpPr>
            <a:spLocks noGrp="1" noChangeArrowheads="1"/>
          </p:cNvSpPr>
          <p:nvPr>
            <p:ph type="body" idx="1"/>
          </p:nvPr>
        </p:nvSpPr>
        <p:spPr bwMode="auto">
          <a:xfrm>
            <a:off x="2555875" y="1412875"/>
            <a:ext cx="5256213" cy="4176713"/>
          </a:xfrm>
          <a:noFill/>
          <a:ln>
            <a:miter lim="800000"/>
            <a:headEnd/>
            <a:tailEnd/>
          </a:ln>
        </p:spPr>
        <p:txBody>
          <a:bodyPr vert="horz" wrap="square" lIns="91440" tIns="45720" rIns="91440" bIns="45720" numCol="1" anchor="t" anchorCtr="0" compatLnSpc="1">
            <a:prstTxWarp prst="textNoShape">
              <a:avLst/>
            </a:prstTxWarp>
          </a:bodyPr>
          <a:lstStyle/>
          <a:p>
            <a:pPr eaLnBrk="1" hangingPunct="1">
              <a:buFontTx/>
              <a:buNone/>
            </a:pPr>
            <a:r>
              <a:rPr lang="zh-CN" altLang="en-US" sz="4800" b="1" smtClean="0">
                <a:solidFill>
                  <a:srgbClr val="009900"/>
                </a:solidFill>
              </a:rPr>
              <a:t>没有我无法</a:t>
            </a:r>
          </a:p>
          <a:p>
            <a:pPr eaLnBrk="1" hangingPunct="1">
              <a:buFontTx/>
              <a:buNone/>
            </a:pPr>
            <a:r>
              <a:rPr lang="zh-CN" altLang="en-US" sz="4800" b="1" smtClean="0">
                <a:solidFill>
                  <a:srgbClr val="009900"/>
                </a:solidFill>
              </a:rPr>
              <a:t>只有我选择</a:t>
            </a:r>
          </a:p>
          <a:p>
            <a:pPr eaLnBrk="1" hangingPunct="1">
              <a:buFontTx/>
              <a:buNone/>
            </a:pPr>
            <a:r>
              <a:rPr lang="zh-CN" altLang="en-US" sz="4800" b="1" smtClean="0">
                <a:solidFill>
                  <a:srgbClr val="009900"/>
                </a:solidFill>
              </a:rPr>
              <a:t>不要就不要</a:t>
            </a:r>
          </a:p>
          <a:p>
            <a:pPr eaLnBrk="1" hangingPunct="1">
              <a:buFontTx/>
              <a:buNone/>
            </a:pPr>
            <a:r>
              <a:rPr lang="zh-CN" altLang="en-US" sz="4800" b="1" smtClean="0">
                <a:solidFill>
                  <a:srgbClr val="009900"/>
                </a:solidFill>
              </a:rPr>
              <a:t>    要就</a:t>
            </a:r>
          </a:p>
          <a:p>
            <a:pPr eaLnBrk="1" hangingPunct="1">
              <a:buFontTx/>
              <a:buNone/>
            </a:pPr>
            <a:r>
              <a:rPr lang="zh-CN" altLang="en-US" sz="4800" b="1" smtClean="0">
                <a:solidFill>
                  <a:srgbClr val="009900"/>
                </a:solidFill>
              </a:rPr>
              <a:t>  全力以赴</a:t>
            </a:r>
            <a:endParaRPr lang="zh-CN" altLang="en-US" sz="4400" b="1" smtClean="0">
              <a:solidFill>
                <a:srgbClr val="0099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iterate type="lt">
                                    <p:tmPct val="10000"/>
                                  </p:iterate>
                                  <p:childTnLst>
                                    <p:set>
                                      <p:cBhvr>
                                        <p:cTn id="6" dur="1" fill="hold">
                                          <p:stCondLst>
                                            <p:cond delay="0"/>
                                          </p:stCondLst>
                                        </p:cTn>
                                        <p:tgtEl>
                                          <p:spTgt spid="120835">
                                            <p:txEl>
                                              <p:pRg st="4" end="4"/>
                                            </p:txEl>
                                          </p:spTgt>
                                        </p:tgtEl>
                                        <p:attrNameLst>
                                          <p:attrName>style.visibility</p:attrName>
                                        </p:attrNameLst>
                                      </p:cBhvr>
                                      <p:to>
                                        <p:strVal val="visible"/>
                                      </p:to>
                                    </p:set>
                                    <p:animEffect transition="in" filter="fade">
                                      <p:cBhvr>
                                        <p:cTn id="7" dur="2000"/>
                                        <p:tgtEl>
                                          <p:spTgt spid="120835">
                                            <p:txEl>
                                              <p:pRg st="4" end="4"/>
                                            </p:txEl>
                                          </p:spTgt>
                                        </p:tgtEl>
                                      </p:cBhvr>
                                    </p:animEffect>
                                    <p:anim calcmode="lin" valueType="num">
                                      <p:cBhvr>
                                        <p:cTn id="8" dur="2000" fill="hold"/>
                                        <p:tgtEl>
                                          <p:spTgt spid="120835">
                                            <p:txEl>
                                              <p:pRg st="4" end="4"/>
                                            </p:txEl>
                                          </p:spTgt>
                                        </p:tgtEl>
                                        <p:attrNameLst>
                                          <p:attrName>ppt_w</p:attrName>
                                        </p:attrNameLst>
                                      </p:cBhvr>
                                      <p:tavLst>
                                        <p:tav tm="0" fmla="#ppt_w*sin(2.5*pi*$)">
                                          <p:val>
                                            <p:fltVal val="0"/>
                                          </p:val>
                                        </p:tav>
                                        <p:tav tm="100000">
                                          <p:val>
                                            <p:fltVal val="1"/>
                                          </p:val>
                                        </p:tav>
                                      </p:tavLst>
                                    </p:anim>
                                    <p:anim calcmode="lin" valueType="num">
                                      <p:cBhvr>
                                        <p:cTn id="9" dur="2000" fill="hold"/>
                                        <p:tgtEl>
                                          <p:spTgt spid="120835">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5" name="Text Box 5"/>
          <p:cNvSpPr txBox="1">
            <a:spLocks noChangeArrowheads="1"/>
          </p:cNvSpPr>
          <p:nvPr/>
        </p:nvSpPr>
        <p:spPr bwMode="auto">
          <a:xfrm>
            <a:off x="1116013" y="1247775"/>
            <a:ext cx="7540847" cy="2347630"/>
          </a:xfrm>
          <a:prstGeom prst="rect">
            <a:avLst/>
          </a:prstGeom>
          <a:noFill/>
          <a:ln w="9525">
            <a:noFill/>
            <a:miter lim="800000"/>
            <a:headEnd/>
            <a:tailEnd/>
          </a:ln>
          <a:effectLst/>
        </p:spPr>
        <p:txBody>
          <a:bodyPr wrap="none">
            <a:spAutoFit/>
          </a:bodyPr>
          <a:lstStyle/>
          <a:p>
            <a:pPr>
              <a:lnSpc>
                <a:spcPct val="180000"/>
              </a:lnSpc>
              <a:defRPr/>
            </a:pPr>
            <a:r>
              <a:rPr lang="en-US" altLang="zh-CN" sz="4400" dirty="0">
                <a:solidFill>
                  <a:srgbClr val="FFFF00"/>
                </a:solidFill>
                <a:effectLst>
                  <a:outerShdw blurRad="38100" dist="38100" dir="2700000" algn="tl">
                    <a:srgbClr val="C0C0C0"/>
                  </a:outerShdw>
                </a:effectLst>
                <a:ea typeface="楷体_GB2312" pitchFamily="49" charset="-122"/>
              </a:rPr>
              <a:t>        </a:t>
            </a:r>
            <a:r>
              <a:rPr lang="zh-CN" altLang="en-US" sz="4400" dirty="0">
                <a:solidFill>
                  <a:schemeClr val="tx1">
                    <a:lumMod val="50000"/>
                    <a:lumOff val="50000"/>
                  </a:schemeClr>
                </a:solidFill>
                <a:effectLst>
                  <a:outerShdw blurRad="38100" dist="38100" dir="2700000" algn="tl">
                    <a:srgbClr val="C0C0C0"/>
                  </a:outerShdw>
                </a:effectLst>
                <a:ea typeface="楷体_GB2312" pitchFamily="49" charset="-122"/>
              </a:rPr>
              <a:t>课程结束，谢谢大家！</a:t>
            </a:r>
          </a:p>
          <a:p>
            <a:pPr>
              <a:lnSpc>
                <a:spcPct val="180000"/>
              </a:lnSpc>
              <a:defRPr/>
            </a:pPr>
            <a:r>
              <a:rPr lang="zh-CN" altLang="en-US" sz="4400" dirty="0">
                <a:solidFill>
                  <a:schemeClr val="tx1">
                    <a:lumMod val="50000"/>
                    <a:lumOff val="50000"/>
                  </a:schemeClr>
                </a:solidFill>
                <a:effectLst>
                  <a:outerShdw blurRad="38100" dist="38100" dir="2700000" algn="tl">
                    <a:srgbClr val="C0C0C0"/>
                  </a:outerShdw>
                </a:effectLst>
                <a:ea typeface="楷体_GB2312" pitchFamily="49" charset="-122"/>
              </a:rPr>
              <a:t>但愿今天的课程对你有所帮助</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zh-CN" altLang="en-US" sz="1800" b="1" i="0" u="none" strike="noStrike" cap="none" normalizeH="0" baseline="0" smtClean="0">
            <a:ln>
              <a:noFill/>
            </a:ln>
            <a:solidFill>
              <a:schemeClr val="tx1"/>
            </a:solidFill>
            <a:effectLst/>
            <a:latin typeface="Arial"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1685</TotalTime>
  <Words>2167</Words>
  <Application>Microsoft Office PowerPoint</Application>
  <PresentationFormat>全屏显示(4:3)</PresentationFormat>
  <Paragraphs>388</Paragraphs>
  <Slides>62</Slides>
  <Notes>15</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62</vt:i4>
      </vt:variant>
    </vt:vector>
  </HeadingPairs>
  <TitlesOfParts>
    <vt:vector size="64" baseType="lpstr">
      <vt:lpstr>默认设计模板</vt:lpstr>
      <vt:lpstr>PhotoImpact</vt:lpstr>
      <vt:lpstr>蜕变的蝴蝶</vt:lpstr>
      <vt:lpstr>课程大纲</vt:lpstr>
      <vt:lpstr>幻灯片 3</vt:lpstr>
      <vt:lpstr>专业讲师的形象标准</vt:lpstr>
      <vt:lpstr>幻灯片 5</vt:lpstr>
      <vt:lpstr>幻灯片 6</vt:lpstr>
      <vt:lpstr>幻灯片 7</vt:lpstr>
      <vt:lpstr>幻灯片 8</vt:lpstr>
      <vt:lpstr>幻灯片 9</vt:lpstr>
      <vt:lpstr>专业讲师的形象标准</vt:lpstr>
      <vt:lpstr>幻灯片 11</vt:lpstr>
      <vt:lpstr>幻灯片 12</vt:lpstr>
      <vt:lpstr>专业讲师的形象标准</vt:lpstr>
      <vt:lpstr>裙子着短袜</vt:lpstr>
      <vt:lpstr>破洞丝袜</vt:lpstr>
      <vt:lpstr>专业讲师的形象标准</vt:lpstr>
      <vt:lpstr>幻灯片 17</vt:lpstr>
      <vt:lpstr>专业讲师的形象标准</vt:lpstr>
      <vt:lpstr>幻灯片 19</vt:lpstr>
      <vt:lpstr>幻灯片 20</vt:lpstr>
      <vt:lpstr>如何提升表达魅力</vt:lpstr>
      <vt:lpstr>表达亲和力之技巧</vt:lpstr>
      <vt:lpstr>表达亲和力之技巧</vt:lpstr>
      <vt:lpstr>表达亲和力之技巧</vt:lpstr>
      <vt:lpstr>表达亲和力之技巧</vt:lpstr>
      <vt:lpstr>表达亲和力之目的</vt:lpstr>
      <vt:lpstr>如何提升表达魅力 </vt:lpstr>
      <vt:lpstr>声音运用之技巧</vt:lpstr>
      <vt:lpstr>如何提升表达魅力 </vt:lpstr>
      <vt:lpstr>眼神运用之目的</vt:lpstr>
      <vt:lpstr>眼神运用之技巧</vt:lpstr>
      <vt:lpstr>如何提升表达魅力 </vt:lpstr>
      <vt:lpstr>表情运用之技巧</vt:lpstr>
      <vt:lpstr>如何提升表达魅力 </vt:lpstr>
      <vt:lpstr>肢体语言运用之目的</vt:lpstr>
      <vt:lpstr>肢体语言运用之目的</vt:lpstr>
      <vt:lpstr>如何建立完整的思路架构</vt:lpstr>
      <vt:lpstr>如何提升演讲能力</vt:lpstr>
      <vt:lpstr>把握一切上台讲话的机会                                      —不怕出丑</vt:lpstr>
      <vt:lpstr>培养自信心</vt:lpstr>
      <vt:lpstr>对自己说的话</vt:lpstr>
      <vt:lpstr>自我修养的品质</vt:lpstr>
      <vt:lpstr> 镜子的鼓励</vt:lpstr>
      <vt:lpstr>如何开场和结尾</vt:lpstr>
      <vt:lpstr>开个好头 </vt:lpstr>
      <vt:lpstr>收个好尾</vt:lpstr>
      <vt:lpstr>结论：</vt:lpstr>
      <vt:lpstr>讲课时之注意事项</vt:lpstr>
      <vt:lpstr>如何快速与学员拉近距离</vt:lpstr>
      <vt:lpstr>如何快速与学员拉近距离</vt:lpstr>
      <vt:lpstr>如何快速与学员拉近距离</vt:lpstr>
      <vt:lpstr>如何快速与学员拉近距离</vt:lpstr>
      <vt:lpstr>如何快速与学员拉近距离</vt:lpstr>
      <vt:lpstr>如何快速与学员拉近距离</vt:lpstr>
      <vt:lpstr>幻灯片 55</vt:lpstr>
      <vt:lpstr>演 讲 VS 习 武</vt:lpstr>
      <vt:lpstr>幻灯片 57</vt:lpstr>
      <vt:lpstr>是谁，让我们茁壮成长？  是谁，让我们展露芬芳？ 是谁，让我们智慧荡漾？ 是谁，让我们笑傲市场？  是谁，让我们青春飞扬？ 是她是她——名叫“安婕妤”的太阳！ 频频散着迷人的光芒， 感谢她对我们辛勤培养， 此刻，就让我们把歌声潦亮， 将企业之歌一同唱响！！  </vt:lpstr>
      <vt:lpstr>幻灯片 59</vt:lpstr>
      <vt:lpstr>幻灯片 60</vt:lpstr>
      <vt:lpstr>幻灯片 61</vt:lpstr>
      <vt:lpstr>幻灯片 62</vt:lpstr>
    </vt:vector>
  </TitlesOfParts>
  <Company>AMITABHA ANGLEE PARIS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cuiping</dc:creator>
  <cp:lastModifiedBy>微软用户</cp:lastModifiedBy>
  <cp:revision>32</cp:revision>
  <dcterms:created xsi:type="dcterms:W3CDTF">2005-08-24T13:56:48Z</dcterms:created>
  <dcterms:modified xsi:type="dcterms:W3CDTF">2018-01-12T07:48:51Z</dcterms:modified>
</cp:coreProperties>
</file>